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7" r:id="rId3"/>
    <p:sldId id="269" r:id="rId4"/>
    <p:sldId id="262" r:id="rId5"/>
    <p:sldId id="270" r:id="rId6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刑部 聖士" initials="刑部" lastIdx="1" clrIdx="0">
    <p:extLst>
      <p:ext uri="{19B8F6BF-5375-455C-9EA6-DF929625EA0E}">
        <p15:presenceInfo xmlns:p15="http://schemas.microsoft.com/office/powerpoint/2012/main" userId="d0c87270d8f31f59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2" d="100"/>
          <a:sy n="92" d="100"/>
        </p:scale>
        <p:origin x="228" y="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C23E866-0733-BC12-5BAD-A45CB0183D4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AED31B4-BC06-E4AD-220C-7ECB0AF2306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554E860-B5A6-C6EC-B5A7-543F19EE56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916D903-D71A-7AB0-B4D4-8B769CE826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FEF008-F78C-5CA1-76D7-B9048DDBC7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44413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0CFF3F0-9B46-AF3F-3C4F-881D056F80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78D638E-2567-E3FF-8710-35ED8DB694E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EBC62A9-B637-E8EE-4508-AAD449F5EA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A5B9C9C-1F38-DDB9-9B52-44A6E19A9D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960043B-3C43-4F05-8A8A-3FE72D886D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53600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53AD4E0A-B120-8D33-570D-E08BD885FF6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C1AE2F0-DD72-EE18-7CB7-C3B226A563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8DD8424-A6D5-6C73-158A-155244051C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B14AF5C-A28B-2039-5D49-A0FBA55500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21AA45B-098C-0EF6-08E4-82543E8BC1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35624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A4DE4F7-264A-8E02-78DE-8317190482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99C9F1F-D5FC-7F67-4CAA-637493FFF2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F20E68D-D8B2-7CEE-AF6B-B572B9000C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654DA59-2767-77D5-BE4F-10B5033E3E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3801053-4B34-8F0E-1B5C-070AA2D342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2539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1CF9E80-6C81-93A9-F02C-0B4A55F41E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76AD334-9356-F9E1-FB11-1D80AAB84C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E7F5D91-F8C8-BBEF-D546-065D1A3CAB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0075683-A448-0681-0B2D-C8D6D4A56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747C834-B779-D855-35C7-F5BE4255DD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73669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4B2C370-5436-D706-48C7-BDBBD71B57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8D1F567-1DDB-6B78-6022-FEB991BCAD8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462774D-F73B-6BC7-59B5-35B2BF8D728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AB29D7C-5F4C-DE17-28AC-1B31CA14B8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9EF49AB-BF98-DBB4-415D-8AA34E2059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E5B424F-67DC-90BC-5338-28639ABEF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93959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EDA2C35-CFFA-711C-72D4-49031BED4B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0B98EBF-D5D3-A100-AA7E-FCFD491C146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FF5F3EA-6E17-57E9-D548-7EC81D5945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6D6000BF-87B7-4042-E517-2BC89C8BE5C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2026672-6628-0850-6357-28F8780047C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0157E96-E641-FBEC-544D-954F17CB1E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8A9E4DF-4B28-911C-8BC3-8A66388B17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C84AE7BE-6271-5206-C75D-3AF734EFE8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2921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5C2402-7A5A-7FE1-D6A6-F9271C22FB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73F7AC39-0F06-E679-D4DE-2AD4F656F4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8F56F56-C627-7197-4833-816D0FC066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4C5AF29-E837-4B91-F277-62BF852204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95068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3368C8E-7242-304B-CCFF-F4DA943227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01ED746-6C91-BAAD-35FE-5648B83166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BAF5857-5277-3993-F92B-D2C2140392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027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A98032E-9367-BA8C-A24E-2CBD3E993D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F1E4651-84BE-C0D7-BA63-FF592003636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A2F00D7-881F-0A0D-651A-9E9885A43C5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E4CC7EA-F951-3021-CC2D-86659331C6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FB3EB9-5F36-FB01-932A-9C2BD871E2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79B970F-D02D-8B7E-E37C-AE09692072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29783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645FCD-906F-8EE4-6FC6-E69980E726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6C7C4F8-B9CC-2BDA-51D3-79D8BC034CD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B50519F-70A1-1F17-D45B-7BEB9887E83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B579E40-68E1-83F6-5E0C-47A889E727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B2B61E9-B975-1649-AB00-22FF2FDB7C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7844A2C-BE60-F4F4-7DF9-FF655DD6AF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24523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4AFB9774-0F90-C10A-B705-9751741272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09BD8BE-0DB7-2E1A-A16B-2E67CC2B708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17CB054-8940-2DAB-C625-5C25CC6F70F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65156B-D8AA-40D2-8438-1E54178649EE}" type="datetimeFigureOut">
              <a:rPr kumimoji="1" lang="ja-JP" altLang="en-US" smtClean="0"/>
              <a:t>2024/11/21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084B05A-AF4E-48D4-BA5C-6895660FEE0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A65F79F-8C4F-D9EE-7065-673A783114D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32150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E07307C-4632-B383-86F3-6833254972CA}"/>
              </a:ext>
            </a:extLst>
          </p:cNvPr>
          <p:cNvSpPr/>
          <p:nvPr/>
        </p:nvSpPr>
        <p:spPr>
          <a:xfrm>
            <a:off x="685800" y="49530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国　旗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4E5B736-2FD7-4245-FEC5-F98E43C96C99}"/>
              </a:ext>
            </a:extLst>
          </p:cNvPr>
          <p:cNvSpPr/>
          <p:nvPr/>
        </p:nvSpPr>
        <p:spPr>
          <a:xfrm>
            <a:off x="9744075" y="51435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/>
              <a:t>JC</a:t>
            </a:r>
            <a:r>
              <a:rPr kumimoji="1" lang="ja-JP" altLang="en-US" dirty="0"/>
              <a:t>旗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84FD7672-F67D-7E88-2E7F-02B58DF1C288}"/>
              </a:ext>
            </a:extLst>
          </p:cNvPr>
          <p:cNvSpPr/>
          <p:nvPr/>
        </p:nvSpPr>
        <p:spPr>
          <a:xfrm>
            <a:off x="5622131" y="5505450"/>
            <a:ext cx="947738" cy="5524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マイク</a:t>
            </a:r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59DEDB15-EF67-F3CA-90F7-5445982FF05F}"/>
              </a:ext>
            </a:extLst>
          </p:cNvPr>
          <p:cNvSpPr/>
          <p:nvPr/>
        </p:nvSpPr>
        <p:spPr>
          <a:xfrm>
            <a:off x="5514975" y="4572000"/>
            <a:ext cx="1162050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理事長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280514B-546B-7277-EA61-F3210CA27634}"/>
              </a:ext>
            </a:extLst>
          </p:cNvPr>
          <p:cNvSpPr txBox="1"/>
          <p:nvPr/>
        </p:nvSpPr>
        <p:spPr>
          <a:xfrm>
            <a:off x="8994913" y="5367130"/>
            <a:ext cx="22621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理事長　委員会紹介</a:t>
            </a:r>
          </a:p>
        </p:txBody>
      </p:sp>
    </p:spTree>
    <p:extLst>
      <p:ext uri="{BB962C8B-B14F-4D97-AF65-F5344CB8AC3E}">
        <p14:creationId xmlns:p14="http://schemas.microsoft.com/office/powerpoint/2010/main" val="7395491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E07307C-4632-B383-86F3-6833254972CA}"/>
              </a:ext>
            </a:extLst>
          </p:cNvPr>
          <p:cNvSpPr/>
          <p:nvPr/>
        </p:nvSpPr>
        <p:spPr>
          <a:xfrm>
            <a:off x="685800" y="49530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国　旗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4E5B736-2FD7-4245-FEC5-F98E43C96C99}"/>
              </a:ext>
            </a:extLst>
          </p:cNvPr>
          <p:cNvSpPr/>
          <p:nvPr/>
        </p:nvSpPr>
        <p:spPr>
          <a:xfrm>
            <a:off x="9744075" y="51435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/>
              <a:t>JC</a:t>
            </a:r>
            <a:r>
              <a:rPr kumimoji="1" lang="ja-JP" altLang="en-US" dirty="0"/>
              <a:t>旗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84FD7672-F67D-7E88-2E7F-02B58DF1C288}"/>
              </a:ext>
            </a:extLst>
          </p:cNvPr>
          <p:cNvSpPr/>
          <p:nvPr/>
        </p:nvSpPr>
        <p:spPr>
          <a:xfrm>
            <a:off x="5622131" y="5505450"/>
            <a:ext cx="947738" cy="5524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マイク</a:t>
            </a:r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59DEDB15-EF67-F3CA-90F7-5445982FF05F}"/>
              </a:ext>
            </a:extLst>
          </p:cNvPr>
          <p:cNvSpPr/>
          <p:nvPr/>
        </p:nvSpPr>
        <p:spPr>
          <a:xfrm>
            <a:off x="5129212" y="4610100"/>
            <a:ext cx="1933575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副理事長</a:t>
            </a:r>
            <a:endParaRPr kumimoji="1" lang="en-US" altLang="ja-JP" sz="1600" dirty="0"/>
          </a:p>
        </p:txBody>
      </p:sp>
      <p:sp>
        <p:nvSpPr>
          <p:cNvPr id="2" name="楕円 1">
            <a:extLst>
              <a:ext uri="{FF2B5EF4-FFF2-40B4-BE49-F238E27FC236}">
                <a16:creationId xmlns:a16="http://schemas.microsoft.com/office/drawing/2014/main" id="{71536C43-554B-FA11-6030-6ADE0899EC09}"/>
              </a:ext>
            </a:extLst>
          </p:cNvPr>
          <p:cNvSpPr/>
          <p:nvPr/>
        </p:nvSpPr>
        <p:spPr>
          <a:xfrm>
            <a:off x="985837" y="4572000"/>
            <a:ext cx="1162050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理事長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194CE67-9964-42A1-61BC-AA90B9968216}"/>
              </a:ext>
            </a:extLst>
          </p:cNvPr>
          <p:cNvSpPr txBox="1"/>
          <p:nvPr/>
        </p:nvSpPr>
        <p:spPr>
          <a:xfrm>
            <a:off x="8573688" y="5781675"/>
            <a:ext cx="2273315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dirty="0"/>
              <a:t>副理事長　</a:t>
            </a:r>
            <a:r>
              <a:rPr kumimoji="1" lang="ja-JP" altLang="en-US" dirty="0"/>
              <a:t>紹介　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08857663-4332-AFB2-9866-62728527EA51}"/>
              </a:ext>
            </a:extLst>
          </p:cNvPr>
          <p:cNvSpPr/>
          <p:nvPr/>
        </p:nvSpPr>
        <p:spPr>
          <a:xfrm>
            <a:off x="2369538" y="2884300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委員長</a:t>
            </a:r>
            <a:endParaRPr kumimoji="1" lang="en-US" altLang="ja-JP" sz="1200" dirty="0"/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C5CEEB22-0E55-BA8D-0131-0F6781910603}"/>
              </a:ext>
            </a:extLst>
          </p:cNvPr>
          <p:cNvGrpSpPr/>
          <p:nvPr/>
        </p:nvGrpSpPr>
        <p:grpSpPr>
          <a:xfrm>
            <a:off x="3610702" y="2880794"/>
            <a:ext cx="6022164" cy="794081"/>
            <a:chOff x="3610702" y="2880794"/>
            <a:chExt cx="6022164" cy="794081"/>
          </a:xfrm>
        </p:grpSpPr>
        <p:sp>
          <p:nvSpPr>
            <p:cNvPr id="17" name="楕円 16">
              <a:extLst>
                <a:ext uri="{FF2B5EF4-FFF2-40B4-BE49-F238E27FC236}">
                  <a16:creationId xmlns:a16="http://schemas.microsoft.com/office/drawing/2014/main" id="{7F6AF739-A909-FCDA-2CB4-2EAF4B80210D}"/>
                </a:ext>
              </a:extLst>
            </p:cNvPr>
            <p:cNvSpPr/>
            <p:nvPr/>
          </p:nvSpPr>
          <p:spPr>
            <a:xfrm>
              <a:off x="3610702" y="2884300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200" dirty="0"/>
                <a:t>副委員長</a:t>
              </a:r>
              <a:endParaRPr kumimoji="1" lang="en-US" altLang="ja-JP" sz="1200" dirty="0"/>
            </a:p>
          </p:txBody>
        </p:sp>
        <p:sp>
          <p:nvSpPr>
            <p:cNvPr id="3" name="楕円 2">
              <a:extLst>
                <a:ext uri="{FF2B5EF4-FFF2-40B4-BE49-F238E27FC236}">
                  <a16:creationId xmlns:a16="http://schemas.microsoft.com/office/drawing/2014/main" id="{896C8D3B-1AF5-8284-09D5-63D09EA574B3}"/>
                </a:ext>
              </a:extLst>
            </p:cNvPr>
            <p:cNvSpPr/>
            <p:nvPr/>
          </p:nvSpPr>
          <p:spPr>
            <a:xfrm>
              <a:off x="4818569" y="2884300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3FD15A5E-6769-56AC-2EBE-192A3175EF84}"/>
                </a:ext>
              </a:extLst>
            </p:cNvPr>
            <p:cNvSpPr/>
            <p:nvPr/>
          </p:nvSpPr>
          <p:spPr>
            <a:xfrm>
              <a:off x="7247514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  <p:sp>
          <p:nvSpPr>
            <p:cNvPr id="9" name="楕円 8">
              <a:extLst>
                <a:ext uri="{FF2B5EF4-FFF2-40B4-BE49-F238E27FC236}">
                  <a16:creationId xmlns:a16="http://schemas.microsoft.com/office/drawing/2014/main" id="{58AEFCC9-8743-9010-CFE0-973A43BDF3ED}"/>
                </a:ext>
              </a:extLst>
            </p:cNvPr>
            <p:cNvSpPr/>
            <p:nvPr/>
          </p:nvSpPr>
          <p:spPr>
            <a:xfrm>
              <a:off x="8462479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C8834088-A597-62AA-746D-D63E59F0ED7F}"/>
                </a:ext>
              </a:extLst>
            </p:cNvPr>
            <p:cNvSpPr/>
            <p:nvPr/>
          </p:nvSpPr>
          <p:spPr>
            <a:xfrm>
              <a:off x="6038258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12177590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E07307C-4632-B383-86F3-6833254972CA}"/>
              </a:ext>
            </a:extLst>
          </p:cNvPr>
          <p:cNvSpPr/>
          <p:nvPr/>
        </p:nvSpPr>
        <p:spPr>
          <a:xfrm>
            <a:off x="685800" y="49530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国　旗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4E5B736-2FD7-4245-FEC5-F98E43C96C99}"/>
              </a:ext>
            </a:extLst>
          </p:cNvPr>
          <p:cNvSpPr/>
          <p:nvPr/>
        </p:nvSpPr>
        <p:spPr>
          <a:xfrm>
            <a:off x="9744075" y="51435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/>
              <a:t>JC</a:t>
            </a:r>
            <a:r>
              <a:rPr kumimoji="1" lang="ja-JP" altLang="en-US" dirty="0"/>
              <a:t>旗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84FD7672-F67D-7E88-2E7F-02B58DF1C288}"/>
              </a:ext>
            </a:extLst>
          </p:cNvPr>
          <p:cNvSpPr/>
          <p:nvPr/>
        </p:nvSpPr>
        <p:spPr>
          <a:xfrm>
            <a:off x="5622131" y="5505450"/>
            <a:ext cx="947738" cy="5524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マイク</a:t>
            </a:r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59DEDB15-EF67-F3CA-90F7-5445982FF05F}"/>
              </a:ext>
            </a:extLst>
          </p:cNvPr>
          <p:cNvSpPr/>
          <p:nvPr/>
        </p:nvSpPr>
        <p:spPr>
          <a:xfrm>
            <a:off x="7258192" y="4441357"/>
            <a:ext cx="1487256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副理事長</a:t>
            </a:r>
            <a:endParaRPr kumimoji="1" lang="en-US" altLang="ja-JP" sz="1600" dirty="0"/>
          </a:p>
        </p:txBody>
      </p:sp>
      <p:sp>
        <p:nvSpPr>
          <p:cNvPr id="2" name="楕円 1">
            <a:extLst>
              <a:ext uri="{FF2B5EF4-FFF2-40B4-BE49-F238E27FC236}">
                <a16:creationId xmlns:a16="http://schemas.microsoft.com/office/drawing/2014/main" id="{71536C43-554B-FA11-6030-6ADE0899EC09}"/>
              </a:ext>
            </a:extLst>
          </p:cNvPr>
          <p:cNvSpPr/>
          <p:nvPr/>
        </p:nvSpPr>
        <p:spPr>
          <a:xfrm>
            <a:off x="985837" y="4572000"/>
            <a:ext cx="1162050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理事長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194CE67-9964-42A1-61BC-AA90B9968216}"/>
              </a:ext>
            </a:extLst>
          </p:cNvPr>
          <p:cNvSpPr txBox="1"/>
          <p:nvPr/>
        </p:nvSpPr>
        <p:spPr>
          <a:xfrm>
            <a:off x="8573688" y="5781675"/>
            <a:ext cx="2273315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dirty="0"/>
              <a:t>委員会　</a:t>
            </a:r>
            <a:r>
              <a:rPr kumimoji="1" lang="ja-JP" altLang="en-US" dirty="0"/>
              <a:t>紹介　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08857663-4332-AFB2-9866-62728527EA51}"/>
              </a:ext>
            </a:extLst>
          </p:cNvPr>
          <p:cNvSpPr/>
          <p:nvPr/>
        </p:nvSpPr>
        <p:spPr>
          <a:xfrm>
            <a:off x="5510806" y="4410075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委員長</a:t>
            </a:r>
            <a:endParaRPr kumimoji="1" lang="en-US" altLang="ja-JP" sz="1200" dirty="0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07B81630-6898-3ADB-160E-983A241A7498}"/>
              </a:ext>
            </a:extLst>
          </p:cNvPr>
          <p:cNvGrpSpPr/>
          <p:nvPr/>
        </p:nvGrpSpPr>
        <p:grpSpPr>
          <a:xfrm>
            <a:off x="3721911" y="2849231"/>
            <a:ext cx="6022164" cy="794081"/>
            <a:chOff x="3610702" y="2880794"/>
            <a:chExt cx="6022164" cy="794081"/>
          </a:xfrm>
        </p:grpSpPr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9C8CA1C6-07D1-9D77-BB95-6E1F43231966}"/>
                </a:ext>
              </a:extLst>
            </p:cNvPr>
            <p:cNvSpPr/>
            <p:nvPr/>
          </p:nvSpPr>
          <p:spPr>
            <a:xfrm>
              <a:off x="3610702" y="2884300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200" dirty="0"/>
                <a:t>副委員長</a:t>
              </a:r>
              <a:endParaRPr kumimoji="1" lang="en-US" altLang="ja-JP" sz="1200" dirty="0"/>
            </a:p>
          </p:txBody>
        </p:sp>
        <p:sp>
          <p:nvSpPr>
            <p:cNvPr id="9" name="楕円 8">
              <a:extLst>
                <a:ext uri="{FF2B5EF4-FFF2-40B4-BE49-F238E27FC236}">
                  <a16:creationId xmlns:a16="http://schemas.microsoft.com/office/drawing/2014/main" id="{664641A2-15C1-6E65-BC5C-C365A7700B0C}"/>
                </a:ext>
              </a:extLst>
            </p:cNvPr>
            <p:cNvSpPr/>
            <p:nvPr/>
          </p:nvSpPr>
          <p:spPr>
            <a:xfrm>
              <a:off x="4818569" y="2884300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19828C39-F47E-DCBC-AD3B-E10E856281BA}"/>
                </a:ext>
              </a:extLst>
            </p:cNvPr>
            <p:cNvSpPr/>
            <p:nvPr/>
          </p:nvSpPr>
          <p:spPr>
            <a:xfrm>
              <a:off x="7247514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  <p:sp>
          <p:nvSpPr>
            <p:cNvPr id="12" name="楕円 11">
              <a:extLst>
                <a:ext uri="{FF2B5EF4-FFF2-40B4-BE49-F238E27FC236}">
                  <a16:creationId xmlns:a16="http://schemas.microsoft.com/office/drawing/2014/main" id="{A6522384-D63E-F8DD-79D2-6A80008B8A35}"/>
                </a:ext>
              </a:extLst>
            </p:cNvPr>
            <p:cNvSpPr/>
            <p:nvPr/>
          </p:nvSpPr>
          <p:spPr>
            <a:xfrm>
              <a:off x="8462479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EDD6D5B1-4CA8-1F3F-75AD-582B92427484}"/>
                </a:ext>
              </a:extLst>
            </p:cNvPr>
            <p:cNvSpPr/>
            <p:nvPr/>
          </p:nvSpPr>
          <p:spPr>
            <a:xfrm>
              <a:off x="6038258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43995978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E07307C-4632-B383-86F3-6833254972CA}"/>
              </a:ext>
            </a:extLst>
          </p:cNvPr>
          <p:cNvSpPr/>
          <p:nvPr/>
        </p:nvSpPr>
        <p:spPr>
          <a:xfrm>
            <a:off x="685800" y="49530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国　旗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4E5B736-2FD7-4245-FEC5-F98E43C96C99}"/>
              </a:ext>
            </a:extLst>
          </p:cNvPr>
          <p:cNvSpPr/>
          <p:nvPr/>
        </p:nvSpPr>
        <p:spPr>
          <a:xfrm>
            <a:off x="9744075" y="51435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/>
              <a:t>JC</a:t>
            </a:r>
            <a:r>
              <a:rPr kumimoji="1" lang="ja-JP" altLang="en-US" dirty="0"/>
              <a:t>旗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84FD7672-F67D-7E88-2E7F-02B58DF1C288}"/>
              </a:ext>
            </a:extLst>
          </p:cNvPr>
          <p:cNvSpPr/>
          <p:nvPr/>
        </p:nvSpPr>
        <p:spPr>
          <a:xfrm>
            <a:off x="5622131" y="5505450"/>
            <a:ext cx="947738" cy="5524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マイク</a:t>
            </a:r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59DEDB15-EF67-F3CA-90F7-5445982FF05F}"/>
              </a:ext>
            </a:extLst>
          </p:cNvPr>
          <p:cNvSpPr/>
          <p:nvPr/>
        </p:nvSpPr>
        <p:spPr>
          <a:xfrm>
            <a:off x="5129212" y="4610100"/>
            <a:ext cx="1933575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専務理事</a:t>
            </a:r>
          </a:p>
        </p:txBody>
      </p:sp>
      <p:sp>
        <p:nvSpPr>
          <p:cNvPr id="2" name="楕円 1">
            <a:extLst>
              <a:ext uri="{FF2B5EF4-FFF2-40B4-BE49-F238E27FC236}">
                <a16:creationId xmlns:a16="http://schemas.microsoft.com/office/drawing/2014/main" id="{71536C43-554B-FA11-6030-6ADE0899EC09}"/>
              </a:ext>
            </a:extLst>
          </p:cNvPr>
          <p:cNvSpPr/>
          <p:nvPr/>
        </p:nvSpPr>
        <p:spPr>
          <a:xfrm>
            <a:off x="985837" y="4572000"/>
            <a:ext cx="1162050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理事長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194CE67-9964-42A1-61BC-AA90B9968216}"/>
              </a:ext>
            </a:extLst>
          </p:cNvPr>
          <p:cNvSpPr txBox="1"/>
          <p:nvPr/>
        </p:nvSpPr>
        <p:spPr>
          <a:xfrm>
            <a:off x="8573688" y="5781675"/>
            <a:ext cx="2273315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kumimoji="1" lang="ja-JP" altLang="en-US" dirty="0"/>
              <a:t>専務理事　紹介　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08857663-4332-AFB2-9866-62728527EA51}"/>
              </a:ext>
            </a:extLst>
          </p:cNvPr>
          <p:cNvSpPr/>
          <p:nvPr/>
        </p:nvSpPr>
        <p:spPr>
          <a:xfrm>
            <a:off x="2435091" y="2884295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事務局長</a:t>
            </a:r>
            <a:endParaRPr kumimoji="1" lang="en-US" altLang="ja-JP" sz="1200" dirty="0"/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98C4FF92-C462-7AE0-ABE4-34F09617CD06}"/>
              </a:ext>
            </a:extLst>
          </p:cNvPr>
          <p:cNvGrpSpPr/>
          <p:nvPr/>
        </p:nvGrpSpPr>
        <p:grpSpPr>
          <a:xfrm>
            <a:off x="3656368" y="2880794"/>
            <a:ext cx="6031915" cy="794077"/>
            <a:chOff x="3656368" y="2880794"/>
            <a:chExt cx="6031915" cy="794077"/>
          </a:xfrm>
        </p:grpSpPr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074CEAB3-47AF-00DD-4842-532258275A25}"/>
                </a:ext>
              </a:extLst>
            </p:cNvPr>
            <p:cNvSpPr/>
            <p:nvPr/>
          </p:nvSpPr>
          <p:spPr>
            <a:xfrm>
              <a:off x="3656368" y="2884296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200" dirty="0"/>
                <a:t>財務</a:t>
              </a:r>
              <a:endParaRPr kumimoji="1" lang="en-US" altLang="ja-JP" sz="1200" dirty="0"/>
            </a:p>
            <a:p>
              <a:pPr algn="ctr"/>
              <a:r>
                <a:rPr kumimoji="1" lang="ja-JP" altLang="en-US" sz="1200" dirty="0"/>
                <a:t>委員長</a:t>
              </a:r>
              <a:endParaRPr kumimoji="1" lang="en-US" altLang="ja-JP" sz="1200" dirty="0"/>
            </a:p>
          </p:txBody>
        </p:sp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10466A97-6B54-4E29-34CA-D237BDEF9658}"/>
                </a:ext>
              </a:extLst>
            </p:cNvPr>
            <p:cNvSpPr/>
            <p:nvPr/>
          </p:nvSpPr>
          <p:spPr>
            <a:xfrm>
              <a:off x="4886863" y="2884295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200" dirty="0"/>
                <a:t>事務局</a:t>
              </a:r>
              <a:endParaRPr kumimoji="1" lang="en-US" altLang="ja-JP" sz="1200" dirty="0"/>
            </a:p>
            <a:p>
              <a:pPr algn="ctr"/>
              <a:r>
                <a:rPr kumimoji="1" lang="ja-JP" altLang="en-US" sz="1200" dirty="0"/>
                <a:t>次長</a:t>
              </a:r>
              <a:endParaRPr kumimoji="1" lang="en-US" altLang="ja-JP" sz="1200" dirty="0"/>
            </a:p>
          </p:txBody>
        </p:sp>
        <p:sp>
          <p:nvSpPr>
            <p:cNvPr id="12" name="楕円 11">
              <a:extLst>
                <a:ext uri="{FF2B5EF4-FFF2-40B4-BE49-F238E27FC236}">
                  <a16:creationId xmlns:a16="http://schemas.microsoft.com/office/drawing/2014/main" id="{3384B3AF-5D77-6F4E-FF38-4099DC150EB0}"/>
                </a:ext>
              </a:extLst>
            </p:cNvPr>
            <p:cNvSpPr/>
            <p:nvPr/>
          </p:nvSpPr>
          <p:spPr>
            <a:xfrm>
              <a:off x="7309859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0F8C453C-7DAA-25FA-97CF-DDE494C4566F}"/>
                </a:ext>
              </a:extLst>
            </p:cNvPr>
            <p:cNvSpPr/>
            <p:nvPr/>
          </p:nvSpPr>
          <p:spPr>
            <a:xfrm>
              <a:off x="8517896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BDE96926-26AE-861D-9F76-48142E4AFFEA}"/>
                </a:ext>
              </a:extLst>
            </p:cNvPr>
            <p:cNvSpPr/>
            <p:nvPr/>
          </p:nvSpPr>
          <p:spPr>
            <a:xfrm>
              <a:off x="6093674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10964544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E07307C-4632-B383-86F3-6833254972CA}"/>
              </a:ext>
            </a:extLst>
          </p:cNvPr>
          <p:cNvSpPr/>
          <p:nvPr/>
        </p:nvSpPr>
        <p:spPr>
          <a:xfrm>
            <a:off x="685800" y="49530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国　旗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4E5B736-2FD7-4245-FEC5-F98E43C96C99}"/>
              </a:ext>
            </a:extLst>
          </p:cNvPr>
          <p:cNvSpPr/>
          <p:nvPr/>
        </p:nvSpPr>
        <p:spPr>
          <a:xfrm>
            <a:off x="9744075" y="51435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/>
              <a:t>JC</a:t>
            </a:r>
            <a:r>
              <a:rPr kumimoji="1" lang="ja-JP" altLang="en-US" dirty="0"/>
              <a:t>旗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84FD7672-F67D-7E88-2E7F-02B58DF1C288}"/>
              </a:ext>
            </a:extLst>
          </p:cNvPr>
          <p:cNvSpPr/>
          <p:nvPr/>
        </p:nvSpPr>
        <p:spPr>
          <a:xfrm>
            <a:off x="5622131" y="5505450"/>
            <a:ext cx="947738" cy="5524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マイク</a:t>
            </a:r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59DEDB15-EF67-F3CA-90F7-5445982FF05F}"/>
              </a:ext>
            </a:extLst>
          </p:cNvPr>
          <p:cNvSpPr/>
          <p:nvPr/>
        </p:nvSpPr>
        <p:spPr>
          <a:xfrm>
            <a:off x="7606900" y="4491037"/>
            <a:ext cx="1933575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専務理事</a:t>
            </a:r>
          </a:p>
        </p:txBody>
      </p:sp>
      <p:sp>
        <p:nvSpPr>
          <p:cNvPr id="2" name="楕円 1">
            <a:extLst>
              <a:ext uri="{FF2B5EF4-FFF2-40B4-BE49-F238E27FC236}">
                <a16:creationId xmlns:a16="http://schemas.microsoft.com/office/drawing/2014/main" id="{71536C43-554B-FA11-6030-6ADE0899EC09}"/>
              </a:ext>
            </a:extLst>
          </p:cNvPr>
          <p:cNvSpPr/>
          <p:nvPr/>
        </p:nvSpPr>
        <p:spPr>
          <a:xfrm>
            <a:off x="985837" y="4572000"/>
            <a:ext cx="1162050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理事長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194CE67-9964-42A1-61BC-AA90B9968216}"/>
              </a:ext>
            </a:extLst>
          </p:cNvPr>
          <p:cNvSpPr txBox="1"/>
          <p:nvPr/>
        </p:nvSpPr>
        <p:spPr>
          <a:xfrm>
            <a:off x="8573688" y="5781675"/>
            <a:ext cx="2273315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dirty="0"/>
              <a:t>事務局</a:t>
            </a:r>
            <a:r>
              <a:rPr kumimoji="1" lang="ja-JP" altLang="en-US" dirty="0"/>
              <a:t>　紹介　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08857663-4332-AFB2-9866-62728527EA51}"/>
              </a:ext>
            </a:extLst>
          </p:cNvPr>
          <p:cNvSpPr/>
          <p:nvPr/>
        </p:nvSpPr>
        <p:spPr>
          <a:xfrm>
            <a:off x="5510806" y="4410075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事務局長</a:t>
            </a:r>
            <a:endParaRPr kumimoji="1" lang="en-US" altLang="ja-JP" sz="1200" dirty="0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08800FB6-AFA7-4FD5-C415-31D1B2FBE08B}"/>
              </a:ext>
            </a:extLst>
          </p:cNvPr>
          <p:cNvGrpSpPr/>
          <p:nvPr/>
        </p:nvGrpSpPr>
        <p:grpSpPr>
          <a:xfrm>
            <a:off x="3656368" y="2880794"/>
            <a:ext cx="6031915" cy="794077"/>
            <a:chOff x="3656368" y="2880794"/>
            <a:chExt cx="6031915" cy="794077"/>
          </a:xfrm>
        </p:grpSpPr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20406ED9-F7F4-2E31-7022-2CB15D18A38D}"/>
                </a:ext>
              </a:extLst>
            </p:cNvPr>
            <p:cNvSpPr/>
            <p:nvPr/>
          </p:nvSpPr>
          <p:spPr>
            <a:xfrm>
              <a:off x="3656368" y="2884296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200" dirty="0"/>
                <a:t>財務</a:t>
              </a:r>
              <a:endParaRPr kumimoji="1" lang="en-US" altLang="ja-JP" sz="1200" dirty="0"/>
            </a:p>
            <a:p>
              <a:pPr algn="ctr"/>
              <a:r>
                <a:rPr kumimoji="1" lang="ja-JP" altLang="en-US" sz="1200" dirty="0"/>
                <a:t>委員長</a:t>
              </a:r>
              <a:endParaRPr kumimoji="1" lang="en-US" altLang="ja-JP" sz="1200" dirty="0"/>
            </a:p>
          </p:txBody>
        </p:sp>
        <p:sp>
          <p:nvSpPr>
            <p:cNvPr id="9" name="楕円 8">
              <a:extLst>
                <a:ext uri="{FF2B5EF4-FFF2-40B4-BE49-F238E27FC236}">
                  <a16:creationId xmlns:a16="http://schemas.microsoft.com/office/drawing/2014/main" id="{A8C7570A-66D4-1018-CADA-32469B3064E3}"/>
                </a:ext>
              </a:extLst>
            </p:cNvPr>
            <p:cNvSpPr/>
            <p:nvPr/>
          </p:nvSpPr>
          <p:spPr>
            <a:xfrm>
              <a:off x="4886863" y="2884295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200" dirty="0"/>
                <a:t>事務局</a:t>
              </a:r>
              <a:endParaRPr kumimoji="1" lang="en-US" altLang="ja-JP" sz="1200" dirty="0"/>
            </a:p>
            <a:p>
              <a:pPr algn="ctr"/>
              <a:r>
                <a:rPr kumimoji="1" lang="ja-JP" altLang="en-US" sz="1200" dirty="0"/>
                <a:t>次長</a:t>
              </a:r>
              <a:endParaRPr kumimoji="1" lang="en-US" altLang="ja-JP" sz="1200" dirty="0"/>
            </a:p>
          </p:txBody>
        </p:sp>
        <p:sp>
          <p:nvSpPr>
            <p:cNvPr id="12" name="楕円 11">
              <a:extLst>
                <a:ext uri="{FF2B5EF4-FFF2-40B4-BE49-F238E27FC236}">
                  <a16:creationId xmlns:a16="http://schemas.microsoft.com/office/drawing/2014/main" id="{AA8580AD-59E1-1723-C6FA-2406A8D6383D}"/>
                </a:ext>
              </a:extLst>
            </p:cNvPr>
            <p:cNvSpPr/>
            <p:nvPr/>
          </p:nvSpPr>
          <p:spPr>
            <a:xfrm>
              <a:off x="7309859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53A941A2-3989-843C-A47F-25A2BAB4CC34}"/>
                </a:ext>
              </a:extLst>
            </p:cNvPr>
            <p:cNvSpPr/>
            <p:nvPr/>
          </p:nvSpPr>
          <p:spPr>
            <a:xfrm>
              <a:off x="8517896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FAAC0259-9AA7-B10E-6AEF-53EA87681FC1}"/>
                </a:ext>
              </a:extLst>
            </p:cNvPr>
            <p:cNvSpPr/>
            <p:nvPr/>
          </p:nvSpPr>
          <p:spPr>
            <a:xfrm>
              <a:off x="6093674" y="2880794"/>
              <a:ext cx="1170387" cy="790575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200" dirty="0"/>
                <a:t>委員</a:t>
              </a:r>
              <a:endParaRPr kumimoji="1" lang="en-US" altLang="ja-JP" sz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34975133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122</TotalTime>
  <Words>78</Words>
  <Application>Microsoft Office PowerPoint</Application>
  <PresentationFormat>ワイド画面</PresentationFormat>
  <Paragraphs>57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9" baseType="lpstr"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刑部 聖士</dc:creator>
  <cp:lastModifiedBy>敬 蛭波</cp:lastModifiedBy>
  <cp:revision>15</cp:revision>
  <dcterms:created xsi:type="dcterms:W3CDTF">2022-11-09T03:24:57Z</dcterms:created>
  <dcterms:modified xsi:type="dcterms:W3CDTF">2024-11-21T03:05:50Z</dcterms:modified>
</cp:coreProperties>
</file>

<file path=docProps/thumbnail.jpeg>
</file>