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62" r:id="rId5"/>
    <p:sldId id="27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刑部 聖士" initials="刑部" lastIdx="1" clrIdx="0">
    <p:extLst>
      <p:ext uri="{19B8F6BF-5375-455C-9EA6-DF929625EA0E}">
        <p15:presenceInfo xmlns:p15="http://schemas.microsoft.com/office/powerpoint/2012/main" userId="d0c87270d8f31f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23E866-0733-BC12-5BAD-A45CB0183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ED31B4-BC06-E4AD-220C-7ECB0AF230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54E860-B5A6-C6EC-B5A7-543F19EE5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16D903-D71A-7AB0-B4D4-8B769CE8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FEF008-F78C-5CA1-76D7-B9048DDBC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44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FF3F0-9B46-AF3F-3C4F-881D056F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8D638E-2567-E3FF-8710-35ED8DB69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BC62A9-B637-E8EE-4508-AAD449F5E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5B9C9C-1F38-DDB9-9B52-44A6E19A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60043B-3C43-4F05-8A8A-3FE72D886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36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3AD4E0A-B120-8D33-570D-E08BD885FF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1AE2F0-DD72-EE18-7CB7-C3B226A56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DD8424-A6D5-6C73-158A-155244051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14AF5C-A28B-2039-5D49-A0FBA555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1AA45B-098C-0EF6-08E4-82543E8BC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56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4DE4F7-264A-8E02-78DE-831719048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9C9F1F-D5FC-7F67-4CAA-637493FFF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20E68D-D8B2-7CEE-AF6B-B572B9000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54DA59-2767-77D5-BE4F-10B5033E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801053-4B34-8F0E-1B5C-070AA2D3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25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CF9E80-6C81-93A9-F02C-0B4A55F41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6AD334-9356-F9E1-FB11-1D80AAB84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7F5D91-F8C8-BBEF-D546-065D1A3C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075683-A448-0681-0B2D-C8D6D4A56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47C834-B779-D855-35C7-F5BE4255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B2C370-5436-D706-48C7-BDBBD71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D1F567-1DDB-6B78-6022-FEB991BCA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62774D-F73B-6BC7-59B5-35B2BF8D7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B29D7C-5F4C-DE17-28AC-1B31CA14B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EF49AB-BF98-DBB4-415D-8AA34E205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5B424F-67DC-90BC-5338-28639ABEF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39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A2C35-CFFA-711C-72D4-49031BED4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B98EBF-D5D3-A100-AA7E-FCFD491C1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F5F3EA-6E17-57E9-D548-7EC81D594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6000BF-87B7-4042-E517-2BC89C8BE5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2026672-6628-0850-6357-28F8780047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0157E96-E641-FBEC-544D-954F17CB1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A9E4DF-4B28-911C-8BC3-8A66388B1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84AE7BE-6271-5206-C75D-3AF734EFE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92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C2402-7A5A-7FE1-D6A6-F9271C22F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3F7AC39-0F06-E679-D4DE-2AD4F656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56F56-C627-7197-4833-816D0FC06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4C5AF29-E837-4B91-F277-62BF8522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50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3368C8E-7242-304B-CCFF-F4DA94322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1ED746-6C91-BAAD-35FE-5648B83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AF5857-5277-3993-F92B-D2C214039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2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98032E-9367-BA8C-A24E-2CBD3E993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1E4651-84BE-C0D7-BA63-FF5920036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2F00D7-881F-0A0D-651A-9E9885A43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4CC7EA-F951-3021-CC2D-86659331C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FB3EB9-5F36-FB01-932A-9C2BD871E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9B970F-D02D-8B7E-E37C-AE096920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97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45FCD-906F-8EE4-6FC6-E69980E72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C7C4F8-B9CC-2BDA-51D3-79D8BC034C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50519F-70A1-1F17-D45B-7BEB9887E8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579E40-68E1-83F6-5E0C-47A889E72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2B61E9-B975-1649-AB00-22FF2FDB7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844A2C-BE60-F4F4-7DF9-FF655DD6A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45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FB9774-0F90-C10A-B705-975174127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09BD8BE-0DB7-2E1A-A16B-2E67CC2B7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CB054-8940-2DAB-C625-5C25CC6F7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5156B-D8AA-40D2-8438-1E54178649EE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84B05A-AF4E-48D4-BA5C-6895660FE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65F79F-8C4F-D9EE-7065-673A783114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C22AC-C712-42F3-A8EF-C4D786E11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21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5514975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280514B-546B-7277-EA61-F3210CA27634}"/>
              </a:ext>
            </a:extLst>
          </p:cNvPr>
          <p:cNvSpPr txBox="1"/>
          <p:nvPr/>
        </p:nvSpPr>
        <p:spPr>
          <a:xfrm>
            <a:off x="8994913" y="536713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理事長　委員会紹介</a:t>
            </a:r>
          </a:p>
        </p:txBody>
      </p:sp>
    </p:spTree>
    <p:extLst>
      <p:ext uri="{BB962C8B-B14F-4D97-AF65-F5344CB8AC3E}">
        <p14:creationId xmlns:p14="http://schemas.microsoft.com/office/powerpoint/2010/main" val="73954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5129212" y="4610100"/>
            <a:ext cx="1933575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副理事長</a:t>
            </a:r>
            <a:endParaRPr kumimoji="1" lang="en-US" altLang="ja-JP" sz="1600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副理事長　</a:t>
            </a:r>
            <a:r>
              <a:rPr kumimoji="1" lang="ja-JP" altLang="en-US" dirty="0"/>
              <a:t>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4039011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委員長</a:t>
            </a:r>
            <a:endParaRPr kumimoji="1" lang="en-US" altLang="ja-JP" sz="1200" dirty="0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7F6AF739-A909-FCDA-2CB4-2EAF4B80210D}"/>
              </a:ext>
            </a:extLst>
          </p:cNvPr>
          <p:cNvSpPr/>
          <p:nvPr/>
        </p:nvSpPr>
        <p:spPr>
          <a:xfrm>
            <a:off x="7164387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副委員長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21775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7258192" y="4441357"/>
            <a:ext cx="1487256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副理事長</a:t>
            </a:r>
            <a:endParaRPr kumimoji="1" lang="en-US" altLang="ja-JP" sz="1600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委員会　</a:t>
            </a:r>
            <a:r>
              <a:rPr kumimoji="1" lang="ja-JP" altLang="en-US" dirty="0"/>
              <a:t>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5510806" y="4410075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委員長</a:t>
            </a:r>
            <a:endParaRPr kumimoji="1" lang="en-US" altLang="ja-JP" sz="1200" dirty="0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7F6AF739-A909-FCDA-2CB4-2EAF4B80210D}"/>
              </a:ext>
            </a:extLst>
          </p:cNvPr>
          <p:cNvSpPr/>
          <p:nvPr/>
        </p:nvSpPr>
        <p:spPr>
          <a:xfrm>
            <a:off x="7164387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副委員長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439959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5129212" y="4610100"/>
            <a:ext cx="1933575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専務理事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専務理事　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74CEAB3-47AF-00DD-4842-532258275A25}"/>
              </a:ext>
            </a:extLst>
          </p:cNvPr>
          <p:cNvSpPr/>
          <p:nvPr/>
        </p:nvSpPr>
        <p:spPr>
          <a:xfrm>
            <a:off x="3958823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財務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委員長</a:t>
            </a:r>
            <a:endParaRPr kumimoji="1" lang="en-US" altLang="ja-JP" sz="1200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5510805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事務局長</a:t>
            </a:r>
            <a:endParaRPr kumimoji="1" lang="en-US" altLang="ja-JP" sz="1200" dirty="0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10466A97-6B54-4E29-34CA-D237BDEF9658}"/>
              </a:ext>
            </a:extLst>
          </p:cNvPr>
          <p:cNvSpPr/>
          <p:nvPr/>
        </p:nvSpPr>
        <p:spPr>
          <a:xfrm>
            <a:off x="7161577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事務局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次長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096454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07307C-4632-B383-86F3-6833254972CA}"/>
              </a:ext>
            </a:extLst>
          </p:cNvPr>
          <p:cNvSpPr/>
          <p:nvPr/>
        </p:nvSpPr>
        <p:spPr>
          <a:xfrm>
            <a:off x="685800" y="49530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　旗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E5B736-2FD7-4245-FEC5-F98E43C96C99}"/>
              </a:ext>
            </a:extLst>
          </p:cNvPr>
          <p:cNvSpPr/>
          <p:nvPr/>
        </p:nvSpPr>
        <p:spPr>
          <a:xfrm>
            <a:off x="9744075" y="514350"/>
            <a:ext cx="1762125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r>
              <a:rPr kumimoji="1" lang="ja-JP" altLang="en-US" dirty="0"/>
              <a:t>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4FD7672-F67D-7E88-2E7F-02B58DF1C288}"/>
              </a:ext>
            </a:extLst>
          </p:cNvPr>
          <p:cNvSpPr/>
          <p:nvPr/>
        </p:nvSpPr>
        <p:spPr>
          <a:xfrm>
            <a:off x="5622131" y="5505450"/>
            <a:ext cx="947738" cy="55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マイク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9DEDB15-EF67-F3CA-90F7-5445982FF05F}"/>
              </a:ext>
            </a:extLst>
          </p:cNvPr>
          <p:cNvSpPr/>
          <p:nvPr/>
        </p:nvSpPr>
        <p:spPr>
          <a:xfrm>
            <a:off x="7606900" y="4491037"/>
            <a:ext cx="1933575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専務理事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536C43-554B-FA11-6030-6ADE0899EC09}"/>
              </a:ext>
            </a:extLst>
          </p:cNvPr>
          <p:cNvSpPr/>
          <p:nvPr/>
        </p:nvSpPr>
        <p:spPr>
          <a:xfrm>
            <a:off x="985837" y="4572000"/>
            <a:ext cx="116205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理事長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194CE67-9964-42A1-61BC-AA90B9968216}"/>
              </a:ext>
            </a:extLst>
          </p:cNvPr>
          <p:cNvSpPr txBox="1"/>
          <p:nvPr/>
        </p:nvSpPr>
        <p:spPr>
          <a:xfrm>
            <a:off x="8573688" y="5781675"/>
            <a:ext cx="22733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事務局</a:t>
            </a:r>
            <a:r>
              <a:rPr kumimoji="1" lang="ja-JP" altLang="en-US" dirty="0"/>
              <a:t>　紹介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74CEAB3-47AF-00DD-4842-532258275A25}"/>
              </a:ext>
            </a:extLst>
          </p:cNvPr>
          <p:cNvSpPr/>
          <p:nvPr/>
        </p:nvSpPr>
        <p:spPr>
          <a:xfrm>
            <a:off x="3958823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財務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委員長</a:t>
            </a:r>
            <a:endParaRPr kumimoji="1" lang="en-US" altLang="ja-JP" sz="1200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8857663-4332-AFB2-9866-62728527EA51}"/>
              </a:ext>
            </a:extLst>
          </p:cNvPr>
          <p:cNvSpPr/>
          <p:nvPr/>
        </p:nvSpPr>
        <p:spPr>
          <a:xfrm>
            <a:off x="5510806" y="4410075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事務局長</a:t>
            </a:r>
            <a:endParaRPr kumimoji="1" lang="en-US" altLang="ja-JP" sz="1200" dirty="0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10466A97-6B54-4E29-34CA-D237BDEF9658}"/>
              </a:ext>
            </a:extLst>
          </p:cNvPr>
          <p:cNvSpPr/>
          <p:nvPr/>
        </p:nvSpPr>
        <p:spPr>
          <a:xfrm>
            <a:off x="7161577" y="2884300"/>
            <a:ext cx="1170387" cy="790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事務局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次長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3497513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64</Words>
  <Application>Microsoft Office PowerPoint</Application>
  <PresentationFormat>ワイド画面</PresentationFormat>
  <Paragraphs>43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刑部 聖士</dc:creator>
  <cp:lastModifiedBy>公一 伊藤</cp:lastModifiedBy>
  <cp:revision>14</cp:revision>
  <dcterms:created xsi:type="dcterms:W3CDTF">2022-11-09T03:24:57Z</dcterms:created>
  <dcterms:modified xsi:type="dcterms:W3CDTF">2024-10-07T17:52:42Z</dcterms:modified>
</cp:coreProperties>
</file>