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906000" cy="6858000" type="A4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6" autoAdjust="0"/>
    <p:restoredTop sz="94660"/>
  </p:normalViewPr>
  <p:slideViewPr>
    <p:cSldViewPr snapToGrid="0">
      <p:cViewPr varScale="1">
        <p:scale>
          <a:sx n="104" d="100"/>
          <a:sy n="104" d="100"/>
        </p:scale>
        <p:origin x="16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82118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30914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35669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41374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27994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55276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70754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46598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961923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49453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79365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69D1F56-1068-4EED-B5DF-6DA9C5D7F4F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DB34C38-D23E-4011-87B3-4F6392DD0EB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31080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1FF84DD-5B65-DE4C-628A-0BC6B2146B17}"/>
              </a:ext>
            </a:extLst>
          </p:cNvPr>
          <p:cNvSpPr txBox="1"/>
          <p:nvPr/>
        </p:nvSpPr>
        <p:spPr>
          <a:xfrm>
            <a:off x="566584" y="2890391"/>
            <a:ext cx="9339416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200" b="1" dirty="0"/>
              <a:t>ただいま準備中です。</a:t>
            </a:r>
            <a:endParaRPr kumimoji="1" lang="en-US" altLang="ja-JP" sz="3200" b="1" dirty="0"/>
          </a:p>
          <a:p>
            <a:r>
              <a:rPr kumimoji="1" lang="en-US" altLang="ja-JP" sz="3200" b="1" dirty="0"/>
              <a:t>11:00</a:t>
            </a:r>
            <a:r>
              <a:rPr kumimoji="1" lang="ja-JP" altLang="en-US" sz="3200" b="1" dirty="0"/>
              <a:t>の受付開始まで今しばらくお待ちください。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8500228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テーマ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</TotalTime>
  <Words>13</Words>
  <Application>Microsoft Office PowerPoint</Application>
  <PresentationFormat>A4 210 x 297 mm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一真 萩野</dc:creator>
  <cp:lastModifiedBy>一真 萩野</cp:lastModifiedBy>
  <cp:revision>1</cp:revision>
  <cp:lastPrinted>2025-07-03T02:18:58Z</cp:lastPrinted>
  <dcterms:created xsi:type="dcterms:W3CDTF">2025-07-03T02:15:07Z</dcterms:created>
  <dcterms:modified xsi:type="dcterms:W3CDTF">2025-07-03T02:19:16Z</dcterms:modified>
</cp:coreProperties>
</file>

<file path=docProps/thumbnail.jpeg>
</file>