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051"/>
            <a:ext cx="9144000" cy="632589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6" y="415637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1058509" y="677247"/>
            <a:ext cx="74892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7005" y="6496679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127005" y="4549140"/>
            <a:ext cx="993636" cy="411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メイン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ステージ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482340" y="3581400"/>
            <a:ext cx="644665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防災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5120641" y="3581400"/>
            <a:ext cx="731519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スポーツ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1008578" y="978270"/>
            <a:ext cx="848784" cy="348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e</a:t>
            </a:r>
            <a:r>
              <a:rPr kumimoji="1" lang="ja-JP" altLang="en-US" sz="1050" dirty="0">
                <a:solidFill>
                  <a:schemeClr val="tx1"/>
                </a:solidFill>
              </a:rPr>
              <a:t>スポーツ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922521" y="2245951"/>
            <a:ext cx="731519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飲食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3634741" y="2245951"/>
            <a:ext cx="731519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飲食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1095295" y="1366606"/>
            <a:ext cx="644665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防災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ブース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21</Words>
  <Application>Microsoft Office PowerPoint</Application>
  <PresentationFormat>画面に合わせる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（有）森山建設 .</cp:lastModifiedBy>
  <cp:revision>2</cp:revision>
  <dcterms:created xsi:type="dcterms:W3CDTF">2025-03-14T07:29:05Z</dcterms:created>
  <dcterms:modified xsi:type="dcterms:W3CDTF">2025-03-19T16:14:20Z</dcterms:modified>
</cp:coreProperties>
</file>