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D4C08-CA19-4221-90A6-6F637F2A439E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4127E-7179-47BB-95EB-1D4457E59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0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34127E-7179-47BB-95EB-1D4457E5991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52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29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59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41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07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97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0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59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71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4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49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50717E-C5DA-41E8-8871-45760ADAF40C}" type="datetimeFigureOut">
              <a:rPr kumimoji="1" lang="ja-JP" altLang="en-US" smtClean="0"/>
              <a:t>2025/3/19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11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4EEA12E-5B3C-5158-CEFA-95088F960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6051"/>
            <a:ext cx="9144000" cy="632589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DFD9D6A-BF82-E98D-ADAA-386441ADAF40}"/>
              </a:ext>
            </a:extLst>
          </p:cNvPr>
          <p:cNvSpPr txBox="1"/>
          <p:nvPr/>
        </p:nvSpPr>
        <p:spPr>
          <a:xfrm>
            <a:off x="4127006" y="415637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トナリエ側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C45C31-453D-427D-8828-991CE84BCDF7}"/>
              </a:ext>
            </a:extLst>
          </p:cNvPr>
          <p:cNvSpPr txBox="1"/>
          <p:nvPr/>
        </p:nvSpPr>
        <p:spPr>
          <a:xfrm>
            <a:off x="1058509" y="677247"/>
            <a:ext cx="748923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じばさん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707DC2-7BA3-BD46-F708-3E52BE860B51}"/>
              </a:ext>
            </a:extLst>
          </p:cNvPr>
          <p:cNvSpPr txBox="1"/>
          <p:nvPr/>
        </p:nvSpPr>
        <p:spPr>
          <a:xfrm>
            <a:off x="4127005" y="6496679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中央通り側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9153144-3DE1-77B6-7F06-CF66F413B5DE}"/>
              </a:ext>
            </a:extLst>
          </p:cNvPr>
          <p:cNvSpPr/>
          <p:nvPr/>
        </p:nvSpPr>
        <p:spPr>
          <a:xfrm>
            <a:off x="4127005" y="4549140"/>
            <a:ext cx="993636" cy="4114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仮設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ステージ</a:t>
            </a:r>
            <a:endParaRPr kumimoji="1" lang="en-US" altLang="ja-JP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04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8</Words>
  <Application>Microsoft Office PowerPoint</Application>
  <PresentationFormat>画面に合わせる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hayakawa04</dc:creator>
  <cp:lastModifiedBy>真之 西田</cp:lastModifiedBy>
  <cp:revision>2</cp:revision>
  <dcterms:created xsi:type="dcterms:W3CDTF">2025-03-14T07:29:05Z</dcterms:created>
  <dcterms:modified xsi:type="dcterms:W3CDTF">2025-03-19T13:20:01Z</dcterms:modified>
</cp:coreProperties>
</file>