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>
        <p:scale>
          <a:sx n="150" d="100"/>
          <a:sy n="150" d="100"/>
        </p:scale>
        <p:origin x="510" y="-10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9274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1848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58730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31330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91078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36911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66252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5994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9791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67286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0443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86CD30D-2DE8-4F6B-8B28-501949EE6EEC}" type="datetimeFigureOut">
              <a:rPr kumimoji="1" lang="ja-JP" altLang="en-US" smtClean="0"/>
              <a:t>2025/2/24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9C1C4D9-D4D6-44E7-B8FD-B5B7DA95C1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96248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>
            <a:extLst>
              <a:ext uri="{FF2B5EF4-FFF2-40B4-BE49-F238E27FC236}">
                <a16:creationId xmlns:a16="http://schemas.microsoft.com/office/drawing/2014/main" id="{FF2C23B5-AC16-4B1C-53E2-52933F728B6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" y="-67734"/>
            <a:ext cx="9144000" cy="6925734"/>
          </a:xfrm>
          <a:prstGeom prst="rect">
            <a:avLst/>
          </a:prstGeom>
        </p:spPr>
      </p:pic>
      <p:pic>
        <p:nvPicPr>
          <p:cNvPr id="9" name="図 8">
            <a:extLst>
              <a:ext uri="{FF2B5EF4-FFF2-40B4-BE49-F238E27FC236}">
                <a16:creationId xmlns:a16="http://schemas.microsoft.com/office/drawing/2014/main" id="{8F485220-8CC1-14AE-BE41-EA309AD9757F}"/>
              </a:ext>
            </a:extLst>
          </p:cNvPr>
          <p:cNvPicPr>
            <a:picLocks noChangeAspect="1"/>
          </p:cNvPicPr>
          <p:nvPr/>
        </p:nvPicPr>
        <p:blipFill>
          <a:blip r:embed="rId3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>
          <a:xfrm rot="10800000">
            <a:off x="3489527" y="4320054"/>
            <a:ext cx="2381250" cy="381001"/>
          </a:xfrm>
          <a:prstGeom prst="rect">
            <a:avLst/>
          </a:prstGeom>
        </p:spPr>
      </p:pic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0961C217-DFB8-EC3A-F77D-A0E8543D195B}"/>
              </a:ext>
            </a:extLst>
          </p:cNvPr>
          <p:cNvSpPr txBox="1"/>
          <p:nvPr/>
        </p:nvSpPr>
        <p:spPr>
          <a:xfrm>
            <a:off x="4433929" y="4614016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受付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F3B5093E-5C17-A160-0303-03DBAC3BDD21}"/>
              </a:ext>
            </a:extLst>
          </p:cNvPr>
          <p:cNvSpPr txBox="1"/>
          <p:nvPr/>
        </p:nvSpPr>
        <p:spPr>
          <a:xfrm>
            <a:off x="3833333" y="3923745"/>
            <a:ext cx="492443" cy="276999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締切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838EC6E2-0E4B-B75E-142C-D6B73EC6B1D4}"/>
              </a:ext>
            </a:extLst>
          </p:cNvPr>
          <p:cNvSpPr txBox="1"/>
          <p:nvPr/>
        </p:nvSpPr>
        <p:spPr>
          <a:xfrm>
            <a:off x="5147384" y="3895770"/>
            <a:ext cx="492443" cy="276999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締切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ED3DAFC3-EAE5-4DFF-E9E5-1A2EEDFBBBC5}"/>
              </a:ext>
            </a:extLst>
          </p:cNvPr>
          <p:cNvSpPr/>
          <p:nvPr/>
        </p:nvSpPr>
        <p:spPr>
          <a:xfrm>
            <a:off x="2667000" y="5686425"/>
            <a:ext cx="2638425" cy="52387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DD406FA-DA77-083D-4AE3-6639DA8E557D}"/>
              </a:ext>
            </a:extLst>
          </p:cNvPr>
          <p:cNvSpPr txBox="1"/>
          <p:nvPr/>
        </p:nvSpPr>
        <p:spPr>
          <a:xfrm rot="19874201">
            <a:off x="798179" y="1246897"/>
            <a:ext cx="803120" cy="2769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200" dirty="0"/>
              <a:t>司会者台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E927C35A-25DA-E97D-62A0-797EDB8F499E}"/>
              </a:ext>
            </a:extLst>
          </p:cNvPr>
          <p:cNvSpPr/>
          <p:nvPr/>
        </p:nvSpPr>
        <p:spPr>
          <a:xfrm>
            <a:off x="3464001" y="940404"/>
            <a:ext cx="369332" cy="260707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>
                <a:solidFill>
                  <a:srgbClr val="FF0000"/>
                </a:solidFill>
              </a:rPr>
              <a:t>●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9E3A44F-3312-2645-A8C1-2815E2D09851}"/>
              </a:ext>
            </a:extLst>
          </p:cNvPr>
          <p:cNvSpPr/>
          <p:nvPr/>
        </p:nvSpPr>
        <p:spPr>
          <a:xfrm>
            <a:off x="5501445" y="940403"/>
            <a:ext cx="369332" cy="260707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000" dirty="0">
                <a:solidFill>
                  <a:srgbClr val="00B0F0"/>
                </a:solidFill>
              </a:rPr>
              <a:t>JCI</a:t>
            </a:r>
            <a:endParaRPr kumimoji="1" lang="ja-JP" altLang="en-US" sz="1000" dirty="0">
              <a:solidFill>
                <a:srgbClr val="00B0F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D9E0375-7573-267E-5DC1-E58264852ED9}"/>
              </a:ext>
            </a:extLst>
          </p:cNvPr>
          <p:cNvSpPr txBox="1"/>
          <p:nvPr/>
        </p:nvSpPr>
        <p:spPr>
          <a:xfrm rot="16200000">
            <a:off x="320253" y="2243462"/>
            <a:ext cx="957866" cy="2769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200" dirty="0"/>
              <a:t>ご厚志陳列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88BEC1A3-ED32-1F6E-CB9A-BDAE9A46A7BD}"/>
              </a:ext>
            </a:extLst>
          </p:cNvPr>
          <p:cNvSpPr txBox="1"/>
          <p:nvPr/>
        </p:nvSpPr>
        <p:spPr>
          <a:xfrm>
            <a:off x="3105150" y="3641594"/>
            <a:ext cx="3257550" cy="2769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200" dirty="0">
                <a:solidFill>
                  <a:srgbClr val="FF0000"/>
                </a:solidFill>
              </a:rPr>
              <a:t>取材席</a:t>
            </a:r>
          </a:p>
        </p:txBody>
      </p:sp>
    </p:spTree>
    <p:extLst>
      <p:ext uri="{BB962C8B-B14F-4D97-AF65-F5344CB8AC3E}">
        <p14:creationId xmlns:p14="http://schemas.microsoft.com/office/powerpoint/2010/main" val="5051942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テーマ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</TotalTime>
  <Words>10</Words>
  <Application>Microsoft Office PowerPoint</Application>
  <PresentationFormat>画面に合わせる (4:3)</PresentationFormat>
  <Paragraphs>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Meiryo UI</vt:lpstr>
      <vt:lpstr>Aptos</vt:lpstr>
      <vt:lpstr>Aptos Display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hayakawa06</dc:creator>
  <cp:lastModifiedBy>hayakawa06</cp:lastModifiedBy>
  <cp:revision>5</cp:revision>
  <dcterms:created xsi:type="dcterms:W3CDTF">2024-12-26T14:50:00Z</dcterms:created>
  <dcterms:modified xsi:type="dcterms:W3CDTF">2025-02-23T23:31:34Z</dcterms:modified>
</cp:coreProperties>
</file>

<file path=docProps/thumbnail.jpeg>
</file>