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>
        <p:scale>
          <a:sx n="75" d="100"/>
          <a:sy n="75" d="100"/>
        </p:scale>
        <p:origin x="36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F30412D-1806-64C9-C9EE-967FCE3C947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F8D7AC9-9BBC-B99C-C5CF-6C6A9C7307B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F9DB4B3-3280-E355-FE01-2C2FC50478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D58CAF9-7450-E0AD-9296-00F49C1645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978DC1A-4031-429D-272B-6D763470C8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01154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E62C795-F35F-EF15-127D-C20F363DFC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95EF1C8-9B4E-8CE0-FF3A-D70779942D6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CAD4CFE-4CD5-9579-BE07-40CE5C01F2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CEC317D-B98C-88BB-0643-A24FA20BAB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76907EA-79CE-5ECB-C36D-37F6C9C8E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26896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0F5996B4-A425-A9F9-3DC0-8AA88A78F80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02C0554-EC09-AB7C-903E-29071928264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B687F7A-6988-1FA0-98E0-AE65504D74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F24C9CC-CFA4-E5D9-28A3-26CD957330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8D7C634-CC6B-9515-FFE0-4F5492299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88991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9AF3729-30B2-3BEA-C940-2AAE32AC98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E22B2D0-A5A7-0DF2-EBB7-1FC3D6715A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C73ED6B-4632-BEFE-4489-76215ACB8C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2D6A3FE-2A24-9123-6733-300B27C62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7CF19B7-8E73-9977-5C1C-9CFCA3422E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12610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BFABA1E-8475-B6D7-4D3D-99A6F94C66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A4512A4-A957-D3F2-3D41-2C675E1DC2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D5380A-3D78-EF8B-CA42-4E6A85E649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0A9DBFF-332C-B926-BE55-46C4476252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6ED0029-06E0-D6BB-0A0F-9D3ABA2F0E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29133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B11F92B-ABC0-65F4-61DD-3EAB3FF6B1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28ACBEA-2F93-44BE-21A8-4E868139918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055FFA4-10EB-26E0-7986-0CCDF27E6B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C18BC7B-3565-28E1-7C2B-1666F28F67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57AF562-2C87-C9A9-EB98-F01C15D244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9640964-ABD9-6D0F-9480-01240B48DC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82831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752591C-A4F8-D965-5838-38B50174FD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794824D-76A3-2DF2-99B3-C6E177F064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C67F1CAD-8DC4-006C-FF31-ADF8CBAFD5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C67A609E-36F0-C5A8-2759-A67408550C6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BF37DE7-3C3F-8773-E1D8-11845497EE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D39B03DE-0FB7-5B16-DE9E-D7F0F9FB04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A4964A4-1216-7E73-CFF4-7669C5C45B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11345B32-7D39-59C9-E5A9-7E0B81C837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54283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B97D4E3-1C9E-8056-0E3E-D88FF74674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A1F5A9E3-6C2C-B33D-39F7-7C87EE2AE6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A6951C7-AF9A-E562-0C72-010FAC2BDB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CF0A636-95BB-2C45-D1F4-7037ABFA14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69316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6C3921D-C973-4752-9932-31EDA53993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D618C2DE-C3DE-96C2-E30E-94234D3B51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53C4C0F-8833-1449-2852-492F6D45BB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25785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9676087-3AF6-916B-EC65-D7DE0C2112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73D7C93-80FE-E5EE-B68D-62A1EF55B8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A61C518-E169-1CCC-FA30-B9B483137A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0D557C9-681A-C824-B57F-09C291385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4C49E71-47FF-FED4-4F36-477CC4E84B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815D651-78D2-13D9-1B1B-70B28D543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61991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0A37DC3-4AAE-A888-670F-069B516F49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5246F527-8A33-B793-4EA1-E9A90CAF83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4F00CAF-3F48-995B-94B5-2356A717B8F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D46C7F0-5883-4F8B-1057-FF90A98ED4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15032D5-6E8B-80AF-C822-D0BFE5D9D5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740B092-1EF3-0BE9-1157-13E97B32D4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46840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968B6517-5A4A-62DF-DB4E-B7E800A9DB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B8B8F3E-87D1-6776-54E1-4D100CC68D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1BA7C73-1988-DCA5-733C-E6B8595C01B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AACB8A0-FB8D-48AC-9AE1-9A8D3857E5D0}" type="datetimeFigureOut">
              <a:rPr kumimoji="1" lang="ja-JP" altLang="en-US" smtClean="0"/>
              <a:t>2025/1/8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6D3C7EA-8388-1222-A633-4976FA1CA6C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622FCD3-E01B-4B73-B72C-A4EED1E85A4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1533BF-739F-4D39-851B-7A228C1C3D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96871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>
            <a:extLst>
              <a:ext uri="{FF2B5EF4-FFF2-40B4-BE49-F238E27FC236}">
                <a16:creationId xmlns:a16="http://schemas.microsoft.com/office/drawing/2014/main" id="{991B1790-4146-FD8C-086D-FC781B868939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 b="2447"/>
          <a:stretch/>
        </p:blipFill>
        <p:spPr>
          <a:xfrm>
            <a:off x="0" y="1282245"/>
            <a:ext cx="12192000" cy="1445961"/>
          </a:xfrm>
          <a:prstGeom prst="rect">
            <a:avLst/>
          </a:prstGeom>
        </p:spPr>
      </p:pic>
      <p:pic>
        <p:nvPicPr>
          <p:cNvPr id="7" name="図 6">
            <a:extLst>
              <a:ext uri="{FF2B5EF4-FFF2-40B4-BE49-F238E27FC236}">
                <a16:creationId xmlns:a16="http://schemas.microsoft.com/office/drawing/2014/main" id="{368A1A91-D2DC-39D5-9220-F093B4AFB26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3878249"/>
            <a:ext cx="12192000" cy="1444654"/>
          </a:xfrm>
          <a:prstGeom prst="rect">
            <a:avLst/>
          </a:prstGeom>
        </p:spPr>
      </p:pic>
      <p:pic>
        <p:nvPicPr>
          <p:cNvPr id="3" name="図 2" descr="ロゴ が含まれている画像&#10;&#10;自動的に生成された説明">
            <a:extLst>
              <a:ext uri="{FF2B5EF4-FFF2-40B4-BE49-F238E27FC236}">
                <a16:creationId xmlns:a16="http://schemas.microsoft.com/office/drawing/2014/main" id="{0D863496-1449-8031-B48A-B822A0722868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29172" y="1385120"/>
            <a:ext cx="1295962" cy="1295962"/>
          </a:xfrm>
          <a:prstGeom prst="rect">
            <a:avLst/>
          </a:prstGeom>
        </p:spPr>
      </p:pic>
      <p:pic>
        <p:nvPicPr>
          <p:cNvPr id="4" name="図 3" descr="ロゴ が含まれている画像&#10;&#10;自動的に生成された説明">
            <a:extLst>
              <a:ext uri="{FF2B5EF4-FFF2-40B4-BE49-F238E27FC236}">
                <a16:creationId xmlns:a16="http://schemas.microsoft.com/office/drawing/2014/main" id="{33B4D753-6766-B084-0701-4450669F9497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29172" y="3969529"/>
            <a:ext cx="1295962" cy="129596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955396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hayakawa06</dc:creator>
  <cp:lastModifiedBy>hayakawa06</cp:lastModifiedBy>
  <cp:revision>3</cp:revision>
  <dcterms:created xsi:type="dcterms:W3CDTF">2024-12-14T16:39:51Z</dcterms:created>
  <dcterms:modified xsi:type="dcterms:W3CDTF">2025-01-08T08:12:19Z</dcterms:modified>
</cp:coreProperties>
</file>

<file path=docProps/thumbnail.jpeg>
</file>