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76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63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15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126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031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24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98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9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04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01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8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01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6CFF6F-8E73-4771-8E71-F800CEFF8EAB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02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54C888B-B25F-6B7D-B4F2-7D0B167CA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7" y="195262"/>
            <a:ext cx="8734425" cy="6467475"/>
          </a:xfrm>
          <a:prstGeom prst="rect">
            <a:avLst/>
          </a:prstGeom>
        </p:spPr>
      </p:pic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A062B05-68A4-CE09-0041-FB2A32B278C5}"/>
              </a:ext>
            </a:extLst>
          </p:cNvPr>
          <p:cNvSpPr/>
          <p:nvPr/>
        </p:nvSpPr>
        <p:spPr>
          <a:xfrm>
            <a:off x="2514600" y="2032000"/>
            <a:ext cx="1388533" cy="2997200"/>
          </a:xfrm>
          <a:custGeom>
            <a:avLst/>
            <a:gdLst>
              <a:gd name="connsiteX0" fmla="*/ 0 w 1388533"/>
              <a:gd name="connsiteY0" fmla="*/ 0 h 2997200"/>
              <a:gd name="connsiteX1" fmla="*/ 1388533 w 1388533"/>
              <a:gd name="connsiteY1" fmla="*/ 0 h 2997200"/>
              <a:gd name="connsiteX2" fmla="*/ 1388533 w 1388533"/>
              <a:gd name="connsiteY2" fmla="*/ 2997200 h 2997200"/>
              <a:gd name="connsiteX3" fmla="*/ 0 w 1388533"/>
              <a:gd name="connsiteY3" fmla="*/ 2997200 h 2997200"/>
              <a:gd name="connsiteX4" fmla="*/ 0 w 1388533"/>
              <a:gd name="connsiteY4" fmla="*/ 1938867 h 2997200"/>
              <a:gd name="connsiteX5" fmla="*/ 914400 w 1388533"/>
              <a:gd name="connsiteY5" fmla="*/ 1938867 h 2997200"/>
              <a:gd name="connsiteX6" fmla="*/ 914400 w 1388533"/>
              <a:gd name="connsiteY6" fmla="*/ 1058333 h 2997200"/>
              <a:gd name="connsiteX7" fmla="*/ 16933 w 1388533"/>
              <a:gd name="connsiteY7" fmla="*/ 1058333 h 2997200"/>
              <a:gd name="connsiteX8" fmla="*/ 0 w 1388533"/>
              <a:gd name="connsiteY8" fmla="*/ 0 h 299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8533" h="2997200">
                <a:moveTo>
                  <a:pt x="0" y="0"/>
                </a:moveTo>
                <a:lnTo>
                  <a:pt x="1388533" y="0"/>
                </a:lnTo>
                <a:lnTo>
                  <a:pt x="1388533" y="2997200"/>
                </a:lnTo>
                <a:lnTo>
                  <a:pt x="0" y="2997200"/>
                </a:lnTo>
                <a:lnTo>
                  <a:pt x="0" y="1938867"/>
                </a:lnTo>
                <a:lnTo>
                  <a:pt x="914400" y="1938867"/>
                </a:lnTo>
                <a:lnTo>
                  <a:pt x="914400" y="1058333"/>
                </a:lnTo>
                <a:lnTo>
                  <a:pt x="16933" y="1058333"/>
                </a:lnTo>
                <a:lnTo>
                  <a:pt x="0" y="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891D8E7-7F29-3457-387F-F36069E332B5}"/>
              </a:ext>
            </a:extLst>
          </p:cNvPr>
          <p:cNvSpPr txBox="1"/>
          <p:nvPr/>
        </p:nvSpPr>
        <p:spPr>
          <a:xfrm>
            <a:off x="2885700" y="247226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来賓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7082F02-53C2-FD77-4746-BBCE1B363866}"/>
              </a:ext>
            </a:extLst>
          </p:cNvPr>
          <p:cNvSpPr txBox="1"/>
          <p:nvPr/>
        </p:nvSpPr>
        <p:spPr>
          <a:xfrm>
            <a:off x="2885700" y="43688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来賓</a:t>
            </a: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C3683618-E3EC-2E35-5E91-17B1A07E8C6E}"/>
              </a:ext>
            </a:extLst>
          </p:cNvPr>
          <p:cNvSpPr/>
          <p:nvPr/>
        </p:nvSpPr>
        <p:spPr>
          <a:xfrm>
            <a:off x="2514600" y="3623733"/>
            <a:ext cx="2032000" cy="2311400"/>
          </a:xfrm>
          <a:custGeom>
            <a:avLst/>
            <a:gdLst>
              <a:gd name="connsiteX0" fmla="*/ 0 w 2032000"/>
              <a:gd name="connsiteY0" fmla="*/ 1617134 h 2311400"/>
              <a:gd name="connsiteX1" fmla="*/ 1549400 w 2032000"/>
              <a:gd name="connsiteY1" fmla="*/ 1617134 h 2311400"/>
              <a:gd name="connsiteX2" fmla="*/ 1549400 w 2032000"/>
              <a:gd name="connsiteY2" fmla="*/ 0 h 2311400"/>
              <a:gd name="connsiteX3" fmla="*/ 2032000 w 2032000"/>
              <a:gd name="connsiteY3" fmla="*/ 0 h 2311400"/>
              <a:gd name="connsiteX4" fmla="*/ 2032000 w 2032000"/>
              <a:gd name="connsiteY4" fmla="*/ 2311400 h 2311400"/>
              <a:gd name="connsiteX5" fmla="*/ 0 w 2032000"/>
              <a:gd name="connsiteY5" fmla="*/ 2311400 h 2311400"/>
              <a:gd name="connsiteX6" fmla="*/ 0 w 2032000"/>
              <a:gd name="connsiteY6" fmla="*/ 1617134 h 231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2000" h="2311400">
                <a:moveTo>
                  <a:pt x="0" y="1617134"/>
                </a:moveTo>
                <a:lnTo>
                  <a:pt x="1549400" y="1617134"/>
                </a:lnTo>
                <a:lnTo>
                  <a:pt x="1549400" y="0"/>
                </a:lnTo>
                <a:lnTo>
                  <a:pt x="2032000" y="0"/>
                </a:lnTo>
                <a:lnTo>
                  <a:pt x="2032000" y="2311400"/>
                </a:lnTo>
                <a:lnTo>
                  <a:pt x="0" y="2311400"/>
                </a:lnTo>
                <a:lnTo>
                  <a:pt x="0" y="1617134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09A20B4-C847-0D2E-D229-F7E194F0A423}"/>
              </a:ext>
            </a:extLst>
          </p:cNvPr>
          <p:cNvSpPr txBox="1"/>
          <p:nvPr/>
        </p:nvSpPr>
        <p:spPr>
          <a:xfrm>
            <a:off x="2861186" y="54049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FE7B8FC-7293-1B02-7424-74DDF605F7A9}"/>
              </a:ext>
            </a:extLst>
          </p:cNvPr>
          <p:cNvSpPr/>
          <p:nvPr/>
        </p:nvSpPr>
        <p:spPr>
          <a:xfrm>
            <a:off x="2514600" y="948267"/>
            <a:ext cx="795867" cy="965200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05D8CED-25DE-03CF-B95E-67548B520FF4}"/>
              </a:ext>
            </a:extLst>
          </p:cNvPr>
          <p:cNvSpPr/>
          <p:nvPr/>
        </p:nvSpPr>
        <p:spPr>
          <a:xfrm>
            <a:off x="3471332" y="948267"/>
            <a:ext cx="431802" cy="965200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DB39972-598A-D7AC-5B7B-1AA3706655F1}"/>
              </a:ext>
            </a:extLst>
          </p:cNvPr>
          <p:cNvSpPr txBox="1"/>
          <p:nvPr/>
        </p:nvSpPr>
        <p:spPr>
          <a:xfrm>
            <a:off x="474552" y="133099"/>
            <a:ext cx="166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スポンサー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LOM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CE0C9C3-4968-E7F6-1B76-930E75ECCF7F}"/>
              </a:ext>
            </a:extLst>
          </p:cNvPr>
          <p:cNvSpPr txBox="1"/>
          <p:nvPr/>
        </p:nvSpPr>
        <p:spPr>
          <a:xfrm>
            <a:off x="2193202" y="13073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723B2EA-359D-E6C4-D4CB-4136146ACC25}"/>
              </a:ext>
            </a:extLst>
          </p:cNvPr>
          <p:cNvCxnSpPr>
            <a:cxnSpLocks/>
          </p:cNvCxnSpPr>
          <p:nvPr/>
        </p:nvCxnSpPr>
        <p:spPr>
          <a:xfrm>
            <a:off x="1820333" y="500063"/>
            <a:ext cx="1065367" cy="9985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72E0453-0C57-E301-1677-AC2EC8969B06}"/>
              </a:ext>
            </a:extLst>
          </p:cNvPr>
          <p:cNvCxnSpPr>
            <a:cxnSpLocks/>
          </p:cNvCxnSpPr>
          <p:nvPr/>
        </p:nvCxnSpPr>
        <p:spPr>
          <a:xfrm>
            <a:off x="2926488" y="500063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91347A0-6E28-DF16-E9EE-D3BA269DC840}"/>
              </a:ext>
            </a:extLst>
          </p:cNvPr>
          <p:cNvSpPr txBox="1"/>
          <p:nvPr/>
        </p:nvSpPr>
        <p:spPr>
          <a:xfrm>
            <a:off x="4863197" y="4610404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四日市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</a:t>
            </a: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D6399746-844A-10C7-ADAF-1C1518110BE9}"/>
              </a:ext>
            </a:extLst>
          </p:cNvPr>
          <p:cNvSpPr/>
          <p:nvPr/>
        </p:nvSpPr>
        <p:spPr>
          <a:xfrm>
            <a:off x="4063998" y="948267"/>
            <a:ext cx="2616200" cy="2514600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B72C2A-2E70-1A33-E435-08B272BCACE5}"/>
              </a:ext>
            </a:extLst>
          </p:cNvPr>
          <p:cNvSpPr txBox="1"/>
          <p:nvPr/>
        </p:nvSpPr>
        <p:spPr>
          <a:xfrm>
            <a:off x="4832661" y="210293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来訪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2168576A-FBEE-7FEF-EA73-DE5EC5226DB3}"/>
              </a:ext>
            </a:extLst>
          </p:cNvPr>
          <p:cNvSpPr/>
          <p:nvPr/>
        </p:nvSpPr>
        <p:spPr>
          <a:xfrm>
            <a:off x="4690533" y="948267"/>
            <a:ext cx="2650067" cy="4978400"/>
          </a:xfrm>
          <a:custGeom>
            <a:avLst/>
            <a:gdLst>
              <a:gd name="connsiteX0" fmla="*/ 0 w 2650067"/>
              <a:gd name="connsiteY0" fmla="*/ 2692400 h 5003800"/>
              <a:gd name="connsiteX1" fmla="*/ 2167467 w 2650067"/>
              <a:gd name="connsiteY1" fmla="*/ 2692400 h 5003800"/>
              <a:gd name="connsiteX2" fmla="*/ 2167467 w 2650067"/>
              <a:gd name="connsiteY2" fmla="*/ 0 h 5003800"/>
              <a:gd name="connsiteX3" fmla="*/ 2650067 w 2650067"/>
              <a:gd name="connsiteY3" fmla="*/ 0 h 5003800"/>
              <a:gd name="connsiteX4" fmla="*/ 2650067 w 2650067"/>
              <a:gd name="connsiteY4" fmla="*/ 5003800 h 5003800"/>
              <a:gd name="connsiteX5" fmla="*/ 0 w 2650067"/>
              <a:gd name="connsiteY5" fmla="*/ 5003800 h 5003800"/>
              <a:gd name="connsiteX6" fmla="*/ 0 w 2650067"/>
              <a:gd name="connsiteY6" fmla="*/ 2692400 h 500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50067" h="5003800">
                <a:moveTo>
                  <a:pt x="0" y="2692400"/>
                </a:moveTo>
                <a:lnTo>
                  <a:pt x="2167467" y="2692400"/>
                </a:lnTo>
                <a:lnTo>
                  <a:pt x="2167467" y="0"/>
                </a:lnTo>
                <a:lnTo>
                  <a:pt x="2650067" y="0"/>
                </a:lnTo>
                <a:lnTo>
                  <a:pt x="2650067" y="5003800"/>
                </a:lnTo>
                <a:lnTo>
                  <a:pt x="0" y="5003800"/>
                </a:lnTo>
                <a:lnTo>
                  <a:pt x="0" y="26924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360C247D-0375-1C37-CB8C-E451ECDC7520}"/>
              </a:ext>
            </a:extLst>
          </p:cNvPr>
          <p:cNvSpPr/>
          <p:nvPr/>
        </p:nvSpPr>
        <p:spPr>
          <a:xfrm>
            <a:off x="7484533" y="948267"/>
            <a:ext cx="431802" cy="4986866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0F2362-6FB2-F7CE-E727-676463EE2F12}"/>
              </a:ext>
            </a:extLst>
          </p:cNvPr>
          <p:cNvSpPr txBox="1"/>
          <p:nvPr/>
        </p:nvSpPr>
        <p:spPr>
          <a:xfrm>
            <a:off x="7516181" y="2862702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現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役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会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員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DFDE8EC-D08B-DC6F-EFE8-F556CB79063E}"/>
              </a:ext>
            </a:extLst>
          </p:cNvPr>
          <p:cNvSpPr/>
          <p:nvPr/>
        </p:nvSpPr>
        <p:spPr>
          <a:xfrm rot="16200000">
            <a:off x="1281656" y="2467310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00B0F0"/>
                </a:solidFill>
              </a:rPr>
              <a:t>JCI</a:t>
            </a:r>
            <a:endParaRPr kumimoji="1" lang="ja-JP" altLang="en-US" sz="1000" dirty="0">
              <a:solidFill>
                <a:srgbClr val="00B0F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89E2074-9163-3562-FED1-B3249D833C31}"/>
              </a:ext>
            </a:extLst>
          </p:cNvPr>
          <p:cNvSpPr/>
          <p:nvPr/>
        </p:nvSpPr>
        <p:spPr>
          <a:xfrm rot="16200000">
            <a:off x="1281656" y="4295384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●</a:t>
            </a:r>
          </a:p>
        </p:txBody>
      </p:sp>
    </p:spTree>
    <p:extLst>
      <p:ext uri="{BB962C8B-B14F-4D97-AF65-F5344CB8AC3E}">
        <p14:creationId xmlns:p14="http://schemas.microsoft.com/office/powerpoint/2010/main" val="2048488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20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1</cp:revision>
  <dcterms:created xsi:type="dcterms:W3CDTF">2024-12-13T13:56:57Z</dcterms:created>
  <dcterms:modified xsi:type="dcterms:W3CDTF">2024-12-13T14:13:18Z</dcterms:modified>
</cp:coreProperties>
</file>