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324" y="-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25062-E504-4762-A21A-5FEB5EA4D772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0571D-D1CC-452F-A79C-5B3C36B929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03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F0571D-D1CC-452F-A79C-5B3C36B929C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1042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49817-31F3-D212-830F-6988E123A7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6EC77BE-079D-5796-57B0-98AB51F476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26EA7C8-E1B8-6059-7682-62A1BFB470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223CD95-3840-5722-FCF6-D41B4EA220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F0571D-D1CC-452F-A79C-5B3C36B929C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158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30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144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6508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319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054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264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970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2395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777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403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71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0AE100-3BF7-4E9E-8B6C-29E301AFE68F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76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4F4F804-7103-259B-D0BE-394A01699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2652"/>
            <a:ext cx="2511748" cy="4743766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A41C2C5-D7F9-C223-C75F-3EFAACB701C7}"/>
              </a:ext>
            </a:extLst>
          </p:cNvPr>
          <p:cNvSpPr/>
          <p:nvPr/>
        </p:nvSpPr>
        <p:spPr>
          <a:xfrm>
            <a:off x="2601866" y="248979"/>
            <a:ext cx="1885467" cy="1594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式次第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8270FB0-494C-ED5B-B7B0-E5E3319FB2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7713" y="92075"/>
            <a:ext cx="2397340" cy="1419225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4F59937-ECB5-16C8-05E7-4322100A17E5}"/>
              </a:ext>
            </a:extLst>
          </p:cNvPr>
          <p:cNvSpPr/>
          <p:nvPr/>
        </p:nvSpPr>
        <p:spPr>
          <a:xfrm>
            <a:off x="6751320" y="711782"/>
            <a:ext cx="548640" cy="376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70</a:t>
            </a:r>
            <a:endParaRPr kumimoji="1" lang="ja-JP" altLang="en-US" sz="2800" b="1" dirty="0">
              <a:solidFill>
                <a:schemeClr val="accent1">
                  <a:lumMod val="60000"/>
                  <a:lumOff val="40000"/>
                </a:schemeClr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0ADB5529-C6BD-E450-B3A4-09B501418C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0914" y="6373620"/>
            <a:ext cx="1861301" cy="458951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6E52949-CED1-0F00-4877-F79EF071D332}"/>
              </a:ext>
            </a:extLst>
          </p:cNvPr>
          <p:cNvSpPr/>
          <p:nvPr/>
        </p:nvSpPr>
        <p:spPr>
          <a:xfrm>
            <a:off x="5407743" y="5149904"/>
            <a:ext cx="3556106" cy="13678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日時：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2025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年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5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月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15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日（木）</a:t>
            </a:r>
            <a:endParaRPr kumimoji="1" lang="en-US" altLang="ja-JP" sz="900" b="1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創立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70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周年記念式典　　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14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30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～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16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45</a:t>
            </a:r>
          </a:p>
          <a:p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創立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70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周年記念祝賀会　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18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00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～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19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35</a:t>
            </a:r>
          </a:p>
          <a:p>
            <a:endParaRPr kumimoji="1" lang="en-US" altLang="ja-JP" sz="900" b="1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場所：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創立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70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周年記念式典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】  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四日市市文化会館 第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ホール</a:t>
            </a:r>
            <a:endParaRPr kumimoji="1" lang="en-US" altLang="ja-JP" sz="900" b="1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創立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70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周年記念祝賀会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都ホテル四日市 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4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階 伊勢の間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6858EEB-4627-8A97-31EE-A51B244E508B}"/>
              </a:ext>
            </a:extLst>
          </p:cNvPr>
          <p:cNvSpPr txBox="1"/>
          <p:nvPr/>
        </p:nvSpPr>
        <p:spPr>
          <a:xfrm>
            <a:off x="2495550" y="408467"/>
            <a:ext cx="2364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創立</a:t>
            </a:r>
            <a:r>
              <a:rPr kumimoji="1" lang="en-US" altLang="ja-JP" sz="105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70</a:t>
            </a:r>
            <a:r>
              <a:rPr kumimoji="1" lang="ja-JP" altLang="en-US" sz="105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周年記念式典 </a:t>
            </a:r>
            <a:r>
              <a:rPr kumimoji="1" lang="en-US" altLang="ja-JP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14:30</a:t>
            </a:r>
            <a:r>
              <a:rPr kumimoji="1" lang="ja-JP" altLang="en-US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16:45</a:t>
            </a:r>
            <a:endParaRPr kumimoji="1" lang="ja-JP" altLang="en-US" sz="7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C4FA51F1-2BBE-E04A-3D0F-DF53A70EA6F6}"/>
              </a:ext>
            </a:extLst>
          </p:cNvPr>
          <p:cNvCxnSpPr>
            <a:cxnSpLocks/>
          </p:cNvCxnSpPr>
          <p:nvPr/>
        </p:nvCxnSpPr>
        <p:spPr>
          <a:xfrm>
            <a:off x="2601866" y="628650"/>
            <a:ext cx="18854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40ADA26-E605-312B-E908-DB35533B2593}"/>
              </a:ext>
            </a:extLst>
          </p:cNvPr>
          <p:cNvSpPr txBox="1"/>
          <p:nvPr/>
        </p:nvSpPr>
        <p:spPr>
          <a:xfrm>
            <a:off x="2601866" y="638475"/>
            <a:ext cx="22586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物故者追悼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開会宣言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国歌斉唱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ソング斉唱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台湾国歌・台湾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ソング斉唱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JCI Creed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唱和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JCI Mission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JCI Vision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唱和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宣言文朗読並びに綱領唱和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9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　スローガン唱和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．来賓紹介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11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．来訪青年会議所、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 　雨港國際青年商會並びに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 四日市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シニアクラブ会員紹介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．理事長挨拶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13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．来賓祝辞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14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．公益社団法人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 日本青年会議所　代表者挨拶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15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．四日市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シニアクラブ　会長挨拶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16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．祝電披露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17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．スポンサー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感謝状・目録贈呈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18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kumimoji="1" lang="zh-TW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歴代理事長紹介</a:t>
            </a:r>
            <a:endParaRPr kumimoji="1" lang="en-US" altLang="zh-TW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19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kumimoji="1" lang="zh-TW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歴代理事長代表者挨拶</a:t>
            </a:r>
            <a:endParaRPr kumimoji="1" lang="en-US" altLang="zh-TW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20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kumimoji="1" lang="zh-TW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雨港國際青年商會姉妹締結</a:t>
            </a:r>
            <a:endParaRPr kumimoji="1" lang="en-US" altLang="zh-TW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zh-TW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      40</a:t>
            </a:r>
            <a:r>
              <a:rPr kumimoji="1" lang="zh-TW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周年調印式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・記念品授与式</a:t>
            </a:r>
            <a:endParaRPr kumimoji="1" lang="en-US" altLang="zh-TW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21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．事業紹介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22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2025-2029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中長期ビジョン発表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23.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閉会宣言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CFAD0E6-01E2-B565-CD56-E1D3011EC259}"/>
              </a:ext>
            </a:extLst>
          </p:cNvPr>
          <p:cNvSpPr txBox="1"/>
          <p:nvPr/>
        </p:nvSpPr>
        <p:spPr>
          <a:xfrm>
            <a:off x="2495550" y="4532720"/>
            <a:ext cx="2511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創立</a:t>
            </a:r>
            <a:r>
              <a:rPr kumimoji="1" lang="en-US" altLang="ja-JP" sz="105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70</a:t>
            </a:r>
            <a:r>
              <a:rPr kumimoji="1" lang="ja-JP" altLang="en-US" sz="105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周年記念祝賀会 </a:t>
            </a:r>
            <a:r>
              <a:rPr kumimoji="1" lang="en-US" altLang="ja-JP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18:00</a:t>
            </a:r>
            <a:r>
              <a:rPr kumimoji="1" lang="ja-JP" altLang="en-US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19:35</a:t>
            </a:r>
            <a:endParaRPr kumimoji="1" lang="ja-JP" altLang="en-US" sz="7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DE158272-0995-C21A-05F7-886E36626702}"/>
              </a:ext>
            </a:extLst>
          </p:cNvPr>
          <p:cNvCxnSpPr>
            <a:cxnSpLocks/>
          </p:cNvCxnSpPr>
          <p:nvPr/>
        </p:nvCxnSpPr>
        <p:spPr>
          <a:xfrm>
            <a:off x="2601866" y="4752903"/>
            <a:ext cx="197013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435150C-DF1A-83C5-C6EB-A06F06F40065}"/>
              </a:ext>
            </a:extLst>
          </p:cNvPr>
          <p:cNvSpPr txBox="1"/>
          <p:nvPr/>
        </p:nvSpPr>
        <p:spPr>
          <a:xfrm>
            <a:off x="2601866" y="4762728"/>
            <a:ext cx="225867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オープニングアトラクション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開会宣言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理事長挨拶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乾杯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歓談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アトラクション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歓談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70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周年実行委員長お礼の言葉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9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来賓退場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．「明日のために」斉唱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11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．閉会宣言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図 2" descr="ロゴ&#10;&#10;自動的に生成された説明">
            <a:extLst>
              <a:ext uri="{FF2B5EF4-FFF2-40B4-BE49-F238E27FC236}">
                <a16:creationId xmlns:a16="http://schemas.microsoft.com/office/drawing/2014/main" id="{B1FEADD5-05B3-B877-BE12-00864DDD21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16" y="1610874"/>
            <a:ext cx="3703717" cy="370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579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9DE865-1EFF-3306-A326-D43C7A668D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98DFD3B-8844-DFB1-244A-FB1C137724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2393"/>
            <a:ext cx="9144000" cy="6413213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2E65374-7AE3-9461-4306-AC2E67F48FE9}"/>
              </a:ext>
            </a:extLst>
          </p:cNvPr>
          <p:cNvSpPr/>
          <p:nvPr/>
        </p:nvSpPr>
        <p:spPr>
          <a:xfrm>
            <a:off x="2242686" y="33688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4AA42E4-62F4-86EF-5042-7C121FC79E6C}"/>
              </a:ext>
            </a:extLst>
          </p:cNvPr>
          <p:cNvSpPr txBox="1"/>
          <p:nvPr/>
        </p:nvSpPr>
        <p:spPr>
          <a:xfrm>
            <a:off x="1278254" y="542835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一見　勝之 様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F57A31C-1479-7564-2840-13DDCF2455DC}"/>
              </a:ext>
            </a:extLst>
          </p:cNvPr>
          <p:cNvSpPr/>
          <p:nvPr/>
        </p:nvSpPr>
        <p:spPr>
          <a:xfrm>
            <a:off x="2242686" y="455328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4A6DD24-EFAB-6C42-30BE-8839D6A2F161}"/>
              </a:ext>
            </a:extLst>
          </p:cNvPr>
          <p:cNvSpPr txBox="1"/>
          <p:nvPr/>
        </p:nvSpPr>
        <p:spPr>
          <a:xfrm>
            <a:off x="1303655" y="4759235"/>
            <a:ext cx="88074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小川　謙 様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5EE4841-28B0-4744-A46A-3AC2D73429C5}"/>
              </a:ext>
            </a:extLst>
          </p:cNvPr>
          <p:cNvSpPr/>
          <p:nvPr/>
        </p:nvSpPr>
        <p:spPr>
          <a:xfrm>
            <a:off x="5399003" y="33688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3EC3CDF-58E8-EA20-832F-94B2B8240883}"/>
              </a:ext>
            </a:extLst>
          </p:cNvPr>
          <p:cNvSpPr txBox="1"/>
          <p:nvPr/>
        </p:nvSpPr>
        <p:spPr>
          <a:xfrm>
            <a:off x="4434571" y="542835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外口　真大 様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227D5C9-4650-AB40-4969-596430B16A60}"/>
              </a:ext>
            </a:extLst>
          </p:cNvPr>
          <p:cNvSpPr/>
          <p:nvPr/>
        </p:nvSpPr>
        <p:spPr>
          <a:xfrm>
            <a:off x="5399003" y="245016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14E0EC8-967E-7365-3C0C-092F04E3E34D}"/>
              </a:ext>
            </a:extLst>
          </p:cNvPr>
          <p:cNvSpPr txBox="1"/>
          <p:nvPr/>
        </p:nvSpPr>
        <p:spPr>
          <a:xfrm>
            <a:off x="4434571" y="2656115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戸嶋　一将 様</a:t>
            </a: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3F855C6-0B4B-9B83-8AF0-DAA9BDB64E48}"/>
              </a:ext>
            </a:extLst>
          </p:cNvPr>
          <p:cNvCxnSpPr>
            <a:cxnSpLocks/>
          </p:cNvCxnSpPr>
          <p:nvPr/>
        </p:nvCxnSpPr>
        <p:spPr>
          <a:xfrm>
            <a:off x="4011083" y="2821517"/>
            <a:ext cx="2032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5F84C476-43DA-6718-9C46-9552A24DCB3A}"/>
              </a:ext>
            </a:extLst>
          </p:cNvPr>
          <p:cNvCxnSpPr>
            <a:cxnSpLocks/>
          </p:cNvCxnSpPr>
          <p:nvPr/>
        </p:nvCxnSpPr>
        <p:spPr>
          <a:xfrm>
            <a:off x="4011083" y="4929717"/>
            <a:ext cx="2032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A90CA32A-8954-651A-9330-6E537CBF7A33}"/>
              </a:ext>
            </a:extLst>
          </p:cNvPr>
          <p:cNvCxnSpPr>
            <a:cxnSpLocks/>
          </p:cNvCxnSpPr>
          <p:nvPr/>
        </p:nvCxnSpPr>
        <p:spPr>
          <a:xfrm>
            <a:off x="7046383" y="2874247"/>
            <a:ext cx="2032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16E7013F-55D1-3DEE-0F93-63858452CFFB}"/>
              </a:ext>
            </a:extLst>
          </p:cNvPr>
          <p:cNvCxnSpPr>
            <a:cxnSpLocks/>
          </p:cNvCxnSpPr>
          <p:nvPr/>
        </p:nvCxnSpPr>
        <p:spPr>
          <a:xfrm>
            <a:off x="7059083" y="764142"/>
            <a:ext cx="19685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8F76B4-1310-C972-0203-8C36A2FCF4B5}"/>
              </a:ext>
            </a:extLst>
          </p:cNvPr>
          <p:cNvSpPr/>
          <p:nvPr/>
        </p:nvSpPr>
        <p:spPr>
          <a:xfrm>
            <a:off x="5399003" y="4559737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CFF07D6-EB5C-1ADF-4934-FFB4296079A9}"/>
              </a:ext>
            </a:extLst>
          </p:cNvPr>
          <p:cNvSpPr txBox="1"/>
          <p:nvPr/>
        </p:nvSpPr>
        <p:spPr>
          <a:xfrm>
            <a:off x="4434571" y="4765688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平岩　敏明 様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B2B73D3-847B-2D2B-89C2-A2E6DE227CD6}"/>
              </a:ext>
            </a:extLst>
          </p:cNvPr>
          <p:cNvSpPr/>
          <p:nvPr/>
        </p:nvSpPr>
        <p:spPr>
          <a:xfrm>
            <a:off x="8438536" y="33688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DDA790A-E844-548C-7F7B-899AC61942A0}"/>
              </a:ext>
            </a:extLst>
          </p:cNvPr>
          <p:cNvSpPr txBox="1"/>
          <p:nvPr/>
        </p:nvSpPr>
        <p:spPr>
          <a:xfrm>
            <a:off x="7474104" y="573315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森下　巧麻 様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87900D02-7892-4BE8-15CE-1FB80BA62253}"/>
              </a:ext>
            </a:extLst>
          </p:cNvPr>
          <p:cNvSpPr/>
          <p:nvPr/>
        </p:nvSpPr>
        <p:spPr>
          <a:xfrm>
            <a:off x="8438536" y="245016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85F8D09-49CC-6339-2DCD-A9D343C747D8}"/>
              </a:ext>
            </a:extLst>
          </p:cNvPr>
          <p:cNvSpPr txBox="1"/>
          <p:nvPr/>
        </p:nvSpPr>
        <p:spPr>
          <a:xfrm>
            <a:off x="7440236" y="2698450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仲野　仁裕 様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9FC75E-6B0E-FD58-9142-1B68B86B107E}"/>
              </a:ext>
            </a:extLst>
          </p:cNvPr>
          <p:cNvSpPr txBox="1"/>
          <p:nvPr/>
        </p:nvSpPr>
        <p:spPr>
          <a:xfrm>
            <a:off x="7440236" y="4808023"/>
            <a:ext cx="105348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大矢知　直登 様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21AEE73C-AD28-1553-4514-22F42616289D}"/>
              </a:ext>
            </a:extLst>
          </p:cNvPr>
          <p:cNvSpPr/>
          <p:nvPr/>
        </p:nvSpPr>
        <p:spPr>
          <a:xfrm>
            <a:off x="8438536" y="4559737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0A5D07B-FE4E-DADC-B561-71A614C8FD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4549" y="320178"/>
            <a:ext cx="2074718" cy="24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933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317</Words>
  <Application>Microsoft Office PowerPoint</Application>
  <PresentationFormat>画面に合わせる (4:3)</PresentationFormat>
  <Paragraphs>58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Meiryo UI</vt:lpstr>
      <vt:lpstr>ＭＳ Ｐ明朝</vt:lpstr>
      <vt:lpstr>ＭＳ 明朝</vt:lpstr>
      <vt:lpstr>游ゴシック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hayakawa06</dc:creator>
  <cp:lastModifiedBy>hayakawa06</cp:lastModifiedBy>
  <cp:revision>9</cp:revision>
  <dcterms:created xsi:type="dcterms:W3CDTF">2024-12-13T14:34:12Z</dcterms:created>
  <dcterms:modified xsi:type="dcterms:W3CDTF">2024-12-27T16:22:09Z</dcterms:modified>
</cp:coreProperties>
</file>