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4"/>
  </p:sldMasterIdLst>
  <p:notesMasterIdLst>
    <p:notesMasterId r:id="rId34"/>
  </p:notesMasterIdLst>
  <p:handoutMasterIdLst>
    <p:handoutMasterId r:id="rId35"/>
  </p:handoutMasterIdLst>
  <p:sldIdLst>
    <p:sldId id="264" r:id="rId5"/>
    <p:sldId id="413" r:id="rId6"/>
    <p:sldId id="556" r:id="rId7"/>
    <p:sldId id="533" r:id="rId8"/>
    <p:sldId id="557" r:id="rId9"/>
    <p:sldId id="560" r:id="rId10"/>
    <p:sldId id="561" r:id="rId11"/>
    <p:sldId id="562" r:id="rId12"/>
    <p:sldId id="563" r:id="rId13"/>
    <p:sldId id="565" r:id="rId14"/>
    <p:sldId id="566" r:id="rId15"/>
    <p:sldId id="568" r:id="rId16"/>
    <p:sldId id="564" r:id="rId17"/>
    <p:sldId id="558" r:id="rId18"/>
    <p:sldId id="569" r:id="rId19"/>
    <p:sldId id="573" r:id="rId20"/>
    <p:sldId id="574" r:id="rId21"/>
    <p:sldId id="575" r:id="rId22"/>
    <p:sldId id="578" r:id="rId23"/>
    <p:sldId id="579" r:id="rId24"/>
    <p:sldId id="580" r:id="rId25"/>
    <p:sldId id="581" r:id="rId26"/>
    <p:sldId id="582" r:id="rId27"/>
    <p:sldId id="583" r:id="rId28"/>
    <p:sldId id="570" r:id="rId29"/>
    <p:sldId id="571" r:id="rId30"/>
    <p:sldId id="584" r:id="rId31"/>
    <p:sldId id="572" r:id="rId32"/>
    <p:sldId id="531" r:id="rId33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EEDF16"/>
    <a:srgbClr val="FF5C04"/>
    <a:srgbClr val="FF33CC"/>
    <a:srgbClr val="FF3300"/>
    <a:srgbClr val="3FB5D9"/>
    <a:srgbClr val="CCFFFF"/>
    <a:srgbClr val="EECF16"/>
    <a:srgbClr val="FFA97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55" autoAdjust="0"/>
    <p:restoredTop sz="94484" autoAdjust="0"/>
  </p:normalViewPr>
  <p:slideViewPr>
    <p:cSldViewPr snapToGrid="0">
      <p:cViewPr varScale="1">
        <p:scale>
          <a:sx n="79" d="100"/>
          <a:sy n="79" d="100"/>
        </p:scale>
        <p:origin x="51" y="3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89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3-22T15:54:02.981" idx="1">
    <p:pos x="10" y="10"/>
    <p:text/>
    <p:extLst>
      <p:ext uri="{C676402C-5697-4E1C-873F-D02D1690AC5C}">
        <p15:threadingInfo xmlns:p15="http://schemas.microsoft.com/office/powerpoint/2012/main" timeZoneBias="-5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E79B5F4C-2785-5B46-6730-B58FE5D0DCA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23DBD82-63A0-8173-986E-AFC298DF73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77573-001E-4689-86B3-9E09C8083158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D00F924-5485-8311-6720-1F87CF182F1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5E373AD-FD44-BF3B-B728-858B4E2215D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4A0DE-39C3-4AA6-98BC-1E0D57B1FA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35891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FB43C-91AC-42BB-8B71-741AF3D3D9EC}" type="datetimeFigureOut">
              <a:rPr kumimoji="1" lang="ja-JP" altLang="en-US" smtClean="0"/>
              <a:t>2025/4/14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CD111-709A-4FCA-A3C8-FEDAC10A79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1702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0493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27461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9085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83493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0857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6866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49877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E93E2E-681C-F71D-10D1-761D4B616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726C08F4-DF93-2EA9-265C-A7F2414AF9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D22E242-E4F2-1117-5E79-258E045F81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4558B41-884D-2B7B-ED7E-6C812B63B4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5326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07269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33090B-97B4-86CB-7172-A565480627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3D0DA76-93F7-CBFA-0188-101073BBB9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CBA5ABE4-0184-BAFD-4842-9737E4DE88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D501486-3402-A6F3-E6BC-A4E2CA48D6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4640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198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023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767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662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008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87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7417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4239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8799493-6589-E33F-DFC8-3CA23872DB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0426" y="274638"/>
            <a:ext cx="107051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124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03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1"/>
            </a:lvl1pPr>
          </a:lstStyle>
          <a:p>
            <a:fld id="{C764DE79-268F-4C1A-8933-263129D2AF90}" type="datetimeFigureOut">
              <a:rPr lang="en-US" smtClean="0"/>
              <a:t>4/14/2025</a:t>
            </a:fld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1"/>
            </a:lvl1pPr>
          </a:lstStyle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1"/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1566211-C060-58FA-CB6F-D8C373CF968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0426" y="274638"/>
            <a:ext cx="1070510" cy="476250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1F6CC8A-AC36-E19A-624F-7F9D679BA7F0}"/>
              </a:ext>
            </a:extLst>
          </p:cNvPr>
          <p:cNvSpPr/>
          <p:nvPr userDrawn="1"/>
        </p:nvSpPr>
        <p:spPr>
          <a:xfrm>
            <a:off x="0" y="6583362"/>
            <a:ext cx="12192000" cy="274639"/>
          </a:xfrm>
          <a:prstGeom prst="rect">
            <a:avLst/>
          </a:prstGeom>
          <a:solidFill>
            <a:srgbClr val="3FB5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1" dirty="0"/>
          </a:p>
        </p:txBody>
      </p:sp>
    </p:spTree>
    <p:extLst>
      <p:ext uri="{BB962C8B-B14F-4D97-AF65-F5344CB8AC3E}">
        <p14:creationId xmlns:p14="http://schemas.microsoft.com/office/powerpoint/2010/main" val="2345985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11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23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34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46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8" indent="-342908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69" indent="-285757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29" indent="-228606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41" indent="-228606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52" indent="-228606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63" indent="-228606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75" indent="-228606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86" indent="-228606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98" indent="-228606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266B6074-5E6D-4820-B367-A429CCA9F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061" y="225739"/>
            <a:ext cx="9707330" cy="618258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572918" y="199505"/>
            <a:ext cx="11046164" cy="6303932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11500" dirty="0"/>
              <a:t>情報交換</a:t>
            </a:r>
            <a:r>
              <a:rPr lang="ja-JP" altLang="en-US" sz="6000" dirty="0"/>
              <a:t>と</a:t>
            </a:r>
            <a:endParaRPr lang="en-US" altLang="ja-JP" sz="6000" dirty="0"/>
          </a:p>
          <a:p>
            <a:pPr algn="ctr"/>
            <a:endParaRPr lang="en-US" altLang="ja-JP" sz="6000" dirty="0"/>
          </a:p>
          <a:p>
            <a:pPr algn="ctr"/>
            <a:r>
              <a:rPr lang="ja-JP" altLang="en-US" sz="11500" dirty="0"/>
              <a:t>人脈拡大</a:t>
            </a:r>
            <a:r>
              <a:rPr lang="ja-JP" altLang="en-US" sz="6000" dirty="0"/>
              <a:t>を</a:t>
            </a:r>
            <a:r>
              <a:rPr lang="ja-JP" altLang="en-US" sz="11500" dirty="0"/>
              <a:t>武器</a:t>
            </a:r>
            <a:r>
              <a:rPr lang="ja-JP" altLang="en-US" sz="6000" dirty="0"/>
              <a:t>に</a:t>
            </a:r>
            <a:endParaRPr lang="en-US" altLang="ja-JP" sz="6000" dirty="0"/>
          </a:p>
        </p:txBody>
      </p:sp>
    </p:spTree>
    <p:extLst>
      <p:ext uri="{BB962C8B-B14F-4D97-AF65-F5344CB8AC3E}">
        <p14:creationId xmlns:p14="http://schemas.microsoft.com/office/powerpoint/2010/main" val="3802956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572918" y="199505"/>
            <a:ext cx="11046164" cy="6303932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6600" dirty="0"/>
              <a:t>　　　　　　初めましての　　</a:t>
            </a:r>
            <a:endParaRPr lang="en-US" altLang="ja-JP" sz="6600" dirty="0"/>
          </a:p>
          <a:p>
            <a:endParaRPr lang="en-US" altLang="ja-JP" sz="6600" dirty="0"/>
          </a:p>
          <a:p>
            <a:pPr algn="ctr"/>
            <a:r>
              <a:rPr lang="ja-JP" altLang="en-US" sz="11500" dirty="0"/>
              <a:t>逸材同志</a:t>
            </a:r>
            <a:r>
              <a:rPr lang="ja-JP" altLang="en-US" sz="6600" dirty="0"/>
              <a:t>が</a:t>
            </a:r>
            <a:endParaRPr lang="en-US" altLang="ja-JP" sz="6600" dirty="0"/>
          </a:p>
          <a:p>
            <a:endParaRPr lang="en-US" altLang="ja-JP" sz="6600" dirty="0"/>
          </a:p>
          <a:p>
            <a:r>
              <a:rPr lang="ja-JP" altLang="en-US" sz="11500" dirty="0"/>
              <a:t>手</a:t>
            </a:r>
            <a:r>
              <a:rPr lang="ja-JP" altLang="en-US" sz="6000" dirty="0"/>
              <a:t>と</a:t>
            </a:r>
            <a:r>
              <a:rPr lang="ja-JP" altLang="en-US" sz="11500" dirty="0"/>
              <a:t>手</a:t>
            </a:r>
            <a:r>
              <a:rPr lang="ja-JP" altLang="en-US" sz="6000" dirty="0"/>
              <a:t>を</a:t>
            </a:r>
            <a:r>
              <a:rPr lang="ja-JP" altLang="en-US" sz="8000" dirty="0"/>
              <a:t>取り合い</a:t>
            </a:r>
            <a:endParaRPr lang="en-US" altLang="ja-JP" sz="9600" dirty="0"/>
          </a:p>
        </p:txBody>
      </p:sp>
    </p:spTree>
    <p:extLst>
      <p:ext uri="{BB962C8B-B14F-4D97-AF65-F5344CB8AC3E}">
        <p14:creationId xmlns:p14="http://schemas.microsoft.com/office/powerpoint/2010/main" val="1007536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572918" y="199505"/>
            <a:ext cx="11046164" cy="6303932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9600" dirty="0"/>
              <a:t>異業種クエスト</a:t>
            </a:r>
            <a:r>
              <a:rPr lang="ja-JP" altLang="en-US" sz="6600" dirty="0"/>
              <a:t>を</a:t>
            </a:r>
            <a:endParaRPr lang="en-US" altLang="ja-JP" sz="6600" dirty="0"/>
          </a:p>
          <a:p>
            <a:pPr algn="ctr"/>
            <a:endParaRPr lang="en-US" altLang="ja-JP" sz="6600" dirty="0"/>
          </a:p>
          <a:p>
            <a:pPr algn="ctr"/>
            <a:r>
              <a:rPr lang="ja-JP" altLang="en-US" sz="9600" dirty="0"/>
              <a:t>共にクリア</a:t>
            </a:r>
            <a:r>
              <a:rPr lang="ja-JP" altLang="en-US" sz="6600" dirty="0"/>
              <a:t>しよう！！！</a:t>
            </a:r>
            <a:endParaRPr lang="en-US" altLang="ja-JP" sz="19900" dirty="0"/>
          </a:p>
        </p:txBody>
      </p:sp>
    </p:spTree>
    <p:extLst>
      <p:ext uri="{BB962C8B-B14F-4D97-AF65-F5344CB8AC3E}">
        <p14:creationId xmlns:p14="http://schemas.microsoft.com/office/powerpoint/2010/main" val="344511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374781" y="277034"/>
            <a:ext cx="11442437" cy="6303932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8000" dirty="0"/>
              <a:t>今回の異業種交流会では</a:t>
            </a:r>
            <a:endParaRPr lang="en-US" altLang="ja-JP" sz="96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3DF16E6-AAEB-442A-A074-269F9829006D}"/>
              </a:ext>
            </a:extLst>
          </p:cNvPr>
          <p:cNvSpPr txBox="1"/>
          <p:nvPr/>
        </p:nvSpPr>
        <p:spPr>
          <a:xfrm>
            <a:off x="374781" y="1484602"/>
            <a:ext cx="2671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/>
              <a:t>ということで</a:t>
            </a:r>
          </a:p>
        </p:txBody>
      </p:sp>
    </p:spTree>
    <p:extLst>
      <p:ext uri="{BB962C8B-B14F-4D97-AF65-F5344CB8AC3E}">
        <p14:creationId xmlns:p14="http://schemas.microsoft.com/office/powerpoint/2010/main" val="1397638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572918" y="199505"/>
            <a:ext cx="11046164" cy="68580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ja-JP" altLang="en-US" sz="16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交流会企画</a:t>
            </a:r>
            <a:endParaRPr lang="en-US" altLang="ja-JP" sz="16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5041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186611" y="199505"/>
            <a:ext cx="11709919" cy="68580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ja-JP" sz="6000" b="1" dirty="0"/>
              <a:t>交流会アドベンチャーゲーム</a:t>
            </a:r>
            <a:endParaRPr lang="en-US" altLang="ja-JP" sz="6000" b="1" dirty="0"/>
          </a:p>
          <a:p>
            <a:pPr algn="ctr"/>
            <a:endParaRPr lang="en-US" altLang="ja-JP" sz="6000" b="1" dirty="0"/>
          </a:p>
          <a:p>
            <a:pPr algn="ctr"/>
            <a:endParaRPr lang="en-US" altLang="ja-JP" sz="6600" b="1" dirty="0"/>
          </a:p>
          <a:p>
            <a:pPr algn="ctr"/>
            <a:r>
              <a:rPr lang="ja-JP" altLang="ja-JP" sz="6000" b="1" dirty="0"/>
              <a:t>みんなでワクワク！異業種クエスト</a:t>
            </a:r>
            <a:endParaRPr lang="ja-JP" altLang="ja-JP" sz="6000" dirty="0"/>
          </a:p>
        </p:txBody>
      </p:sp>
    </p:spTree>
    <p:extLst>
      <p:ext uri="{BB962C8B-B14F-4D97-AF65-F5344CB8AC3E}">
        <p14:creationId xmlns:p14="http://schemas.microsoft.com/office/powerpoint/2010/main" val="3971596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050C2E-0212-4D04-9827-D1DB8F21D7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283" y="93306"/>
            <a:ext cx="11784562" cy="6400800"/>
          </a:xfrm>
        </p:spPr>
        <p:txBody>
          <a:bodyPr/>
          <a:lstStyle/>
          <a:p>
            <a:pPr algn="l"/>
            <a:r>
              <a:rPr lang="ja-JP" altLang="en-US" sz="3800" b="1" dirty="0"/>
              <a:t>①</a:t>
            </a:r>
            <a:r>
              <a:rPr lang="ja-JP" altLang="ja-JP" sz="3800" b="1" dirty="0"/>
              <a:t>チーム分け（</a:t>
            </a:r>
            <a:r>
              <a:rPr lang="en-US" altLang="ja-JP" sz="3800" b="1" dirty="0"/>
              <a:t>4</a:t>
            </a:r>
            <a:r>
              <a:rPr lang="ja-JP" altLang="ja-JP" sz="3800" b="1" dirty="0"/>
              <a:t>～</a:t>
            </a:r>
            <a:r>
              <a:rPr lang="en-US" altLang="ja-JP" sz="3800" b="1" dirty="0"/>
              <a:t>6</a:t>
            </a:r>
            <a:r>
              <a:rPr lang="ja-JP" altLang="ja-JP" sz="3800" b="1" dirty="0"/>
              <a:t>人） </a:t>
            </a:r>
            <a:br>
              <a:rPr lang="en-US" altLang="ja-JP" sz="3800" b="1" dirty="0"/>
            </a:br>
            <a:br>
              <a:rPr lang="ja-JP" altLang="ja-JP" sz="3800" b="1" dirty="0"/>
            </a:br>
            <a:r>
              <a:rPr lang="ja-JP" altLang="en-US" sz="3800" b="1" dirty="0"/>
              <a:t>②</a:t>
            </a:r>
            <a:r>
              <a:rPr lang="ja-JP" altLang="ja-JP" sz="3800" b="1" dirty="0"/>
              <a:t>各チームに</a:t>
            </a:r>
            <a:r>
              <a:rPr lang="en-US" altLang="ja-JP" sz="3800" b="1" dirty="0"/>
              <a:t>JC</a:t>
            </a:r>
            <a:r>
              <a:rPr lang="ja-JP" altLang="ja-JP" sz="3800" b="1" dirty="0"/>
              <a:t>メンバーが</a:t>
            </a:r>
            <a:r>
              <a:rPr lang="en-US" altLang="ja-JP" sz="3800" b="1" dirty="0"/>
              <a:t>1</a:t>
            </a:r>
            <a:r>
              <a:rPr lang="ja-JP" altLang="ja-JP" sz="3800" b="1" dirty="0"/>
              <a:t>人以上加わり、サポート</a:t>
            </a:r>
            <a:br>
              <a:rPr lang="en-US" altLang="ja-JP" sz="3800" b="1" dirty="0"/>
            </a:br>
            <a:br>
              <a:rPr lang="en-US" altLang="ja-JP" sz="3800" b="1" dirty="0"/>
            </a:br>
            <a:r>
              <a:rPr lang="ja-JP" altLang="en-US" sz="3800" b="1" dirty="0"/>
              <a:t>③</a:t>
            </a:r>
            <a:r>
              <a:rPr lang="ja-JP" altLang="ja-JP" sz="3800" b="1" dirty="0"/>
              <a:t>各チームにクエストマップを配布</a:t>
            </a:r>
            <a:br>
              <a:rPr lang="en-US" altLang="ja-JP" sz="3800" b="1" dirty="0"/>
            </a:br>
            <a:br>
              <a:rPr lang="en-US" altLang="ja-JP" sz="3800" b="1" dirty="0"/>
            </a:br>
            <a:r>
              <a:rPr lang="ja-JP" altLang="en-US" sz="3800" b="1" dirty="0"/>
              <a:t>④</a:t>
            </a:r>
            <a:r>
              <a:rPr lang="ja-JP" altLang="ja-JP" sz="3800" b="1" dirty="0"/>
              <a:t>チームごとにクエストに挑戦し、クリアごとにポイントを獲得します。</a:t>
            </a:r>
            <a:endParaRPr kumimoji="1" lang="ja-JP" altLang="en-US" sz="3800" b="1" dirty="0"/>
          </a:p>
        </p:txBody>
      </p:sp>
    </p:spTree>
    <p:extLst>
      <p:ext uri="{BB962C8B-B14F-4D97-AF65-F5344CB8AC3E}">
        <p14:creationId xmlns:p14="http://schemas.microsoft.com/office/powerpoint/2010/main" val="11541289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588A2B-3D44-4841-B9C5-99944F0618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968761"/>
            <a:ext cx="10363200" cy="2555422"/>
          </a:xfrm>
        </p:spPr>
        <p:txBody>
          <a:bodyPr/>
          <a:lstStyle/>
          <a:p>
            <a:r>
              <a:rPr lang="ja-JP" altLang="ja-JP" sz="8000" b="1" dirty="0"/>
              <a:t>「共通点探し」ミッション</a:t>
            </a:r>
            <a:br>
              <a:rPr lang="en-US" altLang="ja-JP" sz="8000" b="1" dirty="0"/>
            </a:br>
            <a:r>
              <a:rPr lang="ja-JP" altLang="ja-JP" sz="8000" b="1" dirty="0"/>
              <a:t>（アイスブレイク）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val="13189573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DC9678CB-64DD-4F23-AD0C-38FB7B9BF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242596"/>
            <a:ext cx="12120465" cy="6223518"/>
          </a:xfrm>
        </p:spPr>
        <p:txBody>
          <a:bodyPr/>
          <a:lstStyle/>
          <a:p>
            <a:pPr algn="l"/>
            <a:r>
              <a:rPr lang="ja-JP" altLang="ja-JP" sz="4100" b="1" dirty="0">
                <a:solidFill>
                  <a:schemeClr val="tx1"/>
                </a:solidFill>
              </a:rPr>
              <a:t>目標：チームメンバーの仕事に関する</a:t>
            </a:r>
            <a:endParaRPr lang="en-US" altLang="ja-JP" sz="4100" b="1" dirty="0">
              <a:solidFill>
                <a:schemeClr val="tx1"/>
              </a:solidFill>
            </a:endParaRPr>
          </a:p>
          <a:p>
            <a:pPr algn="l"/>
            <a:r>
              <a:rPr lang="en-US" altLang="ja-JP" sz="4100" b="1" dirty="0">
                <a:solidFill>
                  <a:schemeClr val="tx1"/>
                </a:solidFill>
              </a:rPr>
              <a:t>         </a:t>
            </a:r>
            <a:r>
              <a:rPr lang="ja-JP" altLang="ja-JP" sz="4100" b="1" dirty="0">
                <a:solidFill>
                  <a:schemeClr val="tx1"/>
                </a:solidFill>
              </a:rPr>
              <a:t>共通点を数多く見つけよう！</a:t>
            </a:r>
            <a:endParaRPr lang="en-US" altLang="ja-JP" sz="4100" b="1" dirty="0">
              <a:solidFill>
                <a:schemeClr val="tx1"/>
              </a:solidFill>
            </a:endParaRPr>
          </a:p>
          <a:p>
            <a:pPr algn="l"/>
            <a:r>
              <a:rPr lang="en-US" altLang="ja-JP" sz="4100" b="1" dirty="0">
                <a:solidFill>
                  <a:schemeClr val="tx1"/>
                </a:solidFill>
              </a:rPr>
              <a:t>        </a:t>
            </a:r>
            <a:r>
              <a:rPr lang="ja-JP" altLang="ja-JP" sz="4100" b="1" dirty="0">
                <a:solidFill>
                  <a:schemeClr val="tx1"/>
                </a:solidFill>
              </a:rPr>
              <a:t>（</a:t>
            </a:r>
            <a:r>
              <a:rPr lang="en-US" altLang="ja-JP" sz="4100" b="1" dirty="0">
                <a:solidFill>
                  <a:schemeClr val="tx1"/>
                </a:solidFill>
              </a:rPr>
              <a:t>※</a:t>
            </a:r>
            <a:r>
              <a:rPr lang="ja-JP" altLang="ja-JP" sz="4100" b="1" dirty="0">
                <a:solidFill>
                  <a:schemeClr val="tx1"/>
                </a:solidFill>
              </a:rPr>
              <a:t>この時に詳しい自己紹介をする）</a:t>
            </a:r>
            <a:endParaRPr lang="en-US" altLang="ja-JP" sz="4100" b="1" dirty="0">
              <a:solidFill>
                <a:schemeClr val="tx1"/>
              </a:solidFill>
            </a:endParaRPr>
          </a:p>
          <a:p>
            <a:pPr algn="l"/>
            <a:endParaRPr lang="ja-JP" altLang="ja-JP" sz="4100" b="1" dirty="0">
              <a:solidFill>
                <a:schemeClr val="tx1"/>
              </a:solidFill>
            </a:endParaRPr>
          </a:p>
          <a:p>
            <a:pPr algn="l"/>
            <a:r>
              <a:rPr lang="ja-JP" altLang="ja-JP" sz="4100" b="1" dirty="0">
                <a:solidFill>
                  <a:schemeClr val="tx1"/>
                </a:solidFill>
              </a:rPr>
              <a:t>ルール：チーム内で自己紹介をし、共通点を探します。</a:t>
            </a:r>
            <a:endParaRPr lang="en-US" altLang="ja-JP" sz="4100" b="1" dirty="0">
              <a:solidFill>
                <a:schemeClr val="tx1"/>
              </a:solidFill>
            </a:endParaRPr>
          </a:p>
          <a:p>
            <a:pPr algn="l"/>
            <a:endParaRPr lang="ja-JP" altLang="ja-JP" sz="4100" b="1" dirty="0">
              <a:solidFill>
                <a:schemeClr val="tx1"/>
              </a:solidFill>
            </a:endParaRPr>
          </a:p>
          <a:p>
            <a:pPr algn="l"/>
            <a:r>
              <a:rPr lang="ja-JP" altLang="ja-JP" sz="4100" b="1" dirty="0">
                <a:solidFill>
                  <a:schemeClr val="tx1"/>
                </a:solidFill>
              </a:rPr>
              <a:t>ポイント：見つけた共通点の数に応じてポイントを獲得。</a:t>
            </a:r>
          </a:p>
          <a:p>
            <a:pPr algn="l"/>
            <a:endParaRPr kumimoji="1" lang="en-US" altLang="ja-JP" sz="4100" b="1" dirty="0">
              <a:solidFill>
                <a:schemeClr val="tx1"/>
              </a:solidFill>
            </a:endParaRPr>
          </a:p>
          <a:p>
            <a:pPr algn="l"/>
            <a:endParaRPr lang="en-US" altLang="ja-JP" sz="4100" b="1" dirty="0">
              <a:solidFill>
                <a:schemeClr val="tx1"/>
              </a:solidFill>
            </a:endParaRPr>
          </a:p>
          <a:p>
            <a:pPr algn="l"/>
            <a:endParaRPr kumimoji="1" lang="en-US" altLang="ja-JP" sz="4100" b="1" dirty="0">
              <a:solidFill>
                <a:schemeClr val="tx1"/>
              </a:solidFill>
            </a:endParaRPr>
          </a:p>
          <a:p>
            <a:pPr algn="l"/>
            <a:endParaRPr kumimoji="1" lang="ja-JP" altLang="en-US" sz="41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3939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22E32D-6D5E-48ED-A74B-6863BB55CD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629" y="895739"/>
            <a:ext cx="11961844" cy="5561045"/>
          </a:xfrm>
        </p:spPr>
        <p:txBody>
          <a:bodyPr/>
          <a:lstStyle/>
          <a:p>
            <a:r>
              <a:rPr lang="ja-JP" altLang="ja-JP" sz="8000" b="1" dirty="0"/>
              <a:t>「地域課題発見」ミッション</a:t>
            </a:r>
            <a:br>
              <a:rPr lang="en-US" altLang="ja-JP" sz="8000" b="1" dirty="0"/>
            </a:br>
            <a:r>
              <a:rPr lang="ja-JP" altLang="ja-JP" sz="8000" b="1" dirty="0"/>
              <a:t>（地域貢献活動体験）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322525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1494971" y="0"/>
            <a:ext cx="9202058" cy="68580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endParaRPr lang="en-US" altLang="ja-JP" sz="16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algn="dist"/>
            <a:r>
              <a:rPr lang="ja-JP" altLang="en-US" sz="16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開会宣言</a:t>
            </a:r>
            <a:endParaRPr lang="en-US" altLang="ja-JP" sz="16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algn="dist"/>
            <a:endParaRPr lang="en-US" altLang="ja-JP" sz="52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algn="dist"/>
            <a:r>
              <a:rPr lang="ja-JP" altLang="en-US" sz="52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副理事長　清水一輝君</a:t>
            </a:r>
            <a:endParaRPr lang="en-US" altLang="ja-JP" sz="52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19660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2D77D7FF-E855-4B78-8F0A-081FF5985A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39755"/>
            <a:ext cx="12192000" cy="5710335"/>
          </a:xfrm>
        </p:spPr>
        <p:txBody>
          <a:bodyPr/>
          <a:lstStyle/>
          <a:p>
            <a:pPr algn="l"/>
            <a:r>
              <a:rPr lang="ja-JP" altLang="en-US" sz="4000" b="1" dirty="0">
                <a:solidFill>
                  <a:schemeClr val="tx1"/>
                </a:solidFill>
              </a:rPr>
              <a:t>目　 </a:t>
            </a:r>
            <a:r>
              <a:rPr lang="ja-JP" altLang="ja-JP" sz="4000" b="1" dirty="0">
                <a:solidFill>
                  <a:schemeClr val="tx1"/>
                </a:solidFill>
              </a:rPr>
              <a:t>標：地域の課題を見つけ、解決策を考えよう！</a:t>
            </a:r>
            <a:endParaRPr lang="en-US" altLang="ja-JP" sz="4000" b="1" dirty="0">
              <a:solidFill>
                <a:schemeClr val="tx1"/>
              </a:solidFill>
            </a:endParaRPr>
          </a:p>
          <a:p>
            <a:pPr algn="l"/>
            <a:endParaRPr lang="ja-JP" altLang="ja-JP" sz="4000" b="1" dirty="0">
              <a:solidFill>
                <a:schemeClr val="tx1"/>
              </a:solidFill>
            </a:endParaRPr>
          </a:p>
          <a:p>
            <a:pPr algn="l"/>
            <a:r>
              <a:rPr lang="ja-JP" altLang="ja-JP" sz="4000" b="1" dirty="0">
                <a:solidFill>
                  <a:schemeClr val="tx1"/>
                </a:solidFill>
              </a:rPr>
              <a:t>ルール：地域の課題が書かれたカードを引き、チームで</a:t>
            </a:r>
            <a:endParaRPr lang="en-US" altLang="ja-JP" sz="4000" b="1" dirty="0">
              <a:solidFill>
                <a:schemeClr val="tx1"/>
              </a:solidFill>
            </a:endParaRPr>
          </a:p>
          <a:p>
            <a:pPr algn="l"/>
            <a:r>
              <a:rPr lang="en-US" altLang="ja-JP" sz="4000" b="1" dirty="0">
                <a:solidFill>
                  <a:schemeClr val="tx1"/>
                </a:solidFill>
              </a:rPr>
              <a:t>             </a:t>
            </a:r>
            <a:r>
              <a:rPr lang="ja-JP" altLang="ja-JP" sz="4000" b="1" dirty="0">
                <a:solidFill>
                  <a:schemeClr val="tx1"/>
                </a:solidFill>
              </a:rPr>
              <a:t>解決策を考えます。</a:t>
            </a:r>
            <a:endParaRPr lang="en-US" altLang="ja-JP" sz="4000" b="1" dirty="0">
              <a:solidFill>
                <a:schemeClr val="tx1"/>
              </a:solidFill>
            </a:endParaRPr>
          </a:p>
          <a:p>
            <a:pPr algn="l"/>
            <a:endParaRPr lang="ja-JP" altLang="ja-JP" sz="4000" b="1" dirty="0">
              <a:solidFill>
                <a:schemeClr val="tx1"/>
              </a:solidFill>
            </a:endParaRPr>
          </a:p>
          <a:p>
            <a:pPr algn="l"/>
            <a:r>
              <a:rPr lang="ja-JP" altLang="ja-JP" sz="4000" b="1" dirty="0">
                <a:solidFill>
                  <a:schemeClr val="tx1"/>
                </a:solidFill>
              </a:rPr>
              <a:t>ポイント：実現可能な解決策や、ユニークなアイデアで</a:t>
            </a:r>
            <a:endParaRPr lang="en-US" altLang="ja-JP" sz="4000" b="1" dirty="0">
              <a:solidFill>
                <a:schemeClr val="tx1"/>
              </a:solidFill>
            </a:endParaRPr>
          </a:p>
          <a:p>
            <a:pPr algn="l"/>
            <a:r>
              <a:rPr lang="en-US" altLang="ja-JP" sz="4000" b="1" dirty="0">
                <a:solidFill>
                  <a:schemeClr val="tx1"/>
                </a:solidFill>
              </a:rPr>
              <a:t>              </a:t>
            </a:r>
            <a:r>
              <a:rPr lang="ja-JP" altLang="ja-JP" sz="4000" b="1" dirty="0">
                <a:solidFill>
                  <a:schemeClr val="tx1"/>
                </a:solidFill>
              </a:rPr>
              <a:t>ポイントを獲得。</a:t>
            </a:r>
          </a:p>
          <a:p>
            <a:pPr algn="l"/>
            <a:endParaRPr kumimoji="1" lang="ja-JP" altLang="en-US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2561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82FEBA-FA69-4259-A90F-734A582D8C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305" y="727788"/>
            <a:ext cx="11961845" cy="5803641"/>
          </a:xfrm>
        </p:spPr>
        <p:txBody>
          <a:bodyPr/>
          <a:lstStyle/>
          <a:p>
            <a:r>
              <a:rPr lang="ja-JP" altLang="ja-JP" sz="7200" b="1" dirty="0"/>
              <a:t>「未来予想図」ミッション</a:t>
            </a:r>
            <a:br>
              <a:rPr lang="en-US" altLang="ja-JP" sz="7200" b="1" dirty="0"/>
            </a:br>
            <a:r>
              <a:rPr lang="ja-JP" altLang="ja-JP" sz="7200" b="1" dirty="0"/>
              <a:t>（キャリアプランニング体験）</a:t>
            </a:r>
            <a:endParaRPr kumimoji="1" lang="ja-JP" altLang="en-US" sz="7200" dirty="0"/>
          </a:p>
        </p:txBody>
      </p:sp>
    </p:spTree>
    <p:extLst>
      <p:ext uri="{BB962C8B-B14F-4D97-AF65-F5344CB8AC3E}">
        <p14:creationId xmlns:p14="http://schemas.microsoft.com/office/powerpoint/2010/main" val="41697164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F87BE52B-E968-4696-9C75-73631B7328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198983"/>
            <a:ext cx="12532567" cy="4987214"/>
          </a:xfrm>
        </p:spPr>
        <p:txBody>
          <a:bodyPr/>
          <a:lstStyle/>
          <a:p>
            <a:pPr algn="l"/>
            <a:r>
              <a:rPr lang="ja-JP" altLang="ja-JP" sz="3400" b="1" dirty="0">
                <a:solidFill>
                  <a:schemeClr val="tx1"/>
                </a:solidFill>
              </a:rPr>
              <a:t>目</a:t>
            </a:r>
            <a:r>
              <a:rPr lang="ja-JP" altLang="en-US" sz="3400" b="1" dirty="0">
                <a:solidFill>
                  <a:schemeClr val="tx1"/>
                </a:solidFill>
              </a:rPr>
              <a:t>　</a:t>
            </a:r>
            <a:r>
              <a:rPr lang="ja-JP" altLang="ja-JP" sz="3400" b="1" dirty="0">
                <a:solidFill>
                  <a:schemeClr val="tx1"/>
                </a:solidFill>
              </a:rPr>
              <a:t>標：チームメンバーと協力して将来のキャリアプランを考えよう！</a:t>
            </a:r>
            <a:endParaRPr lang="en-US" altLang="ja-JP" sz="3400" b="1" dirty="0">
              <a:solidFill>
                <a:schemeClr val="tx1"/>
              </a:solidFill>
            </a:endParaRPr>
          </a:p>
          <a:p>
            <a:pPr algn="l"/>
            <a:endParaRPr lang="ja-JP" altLang="ja-JP" sz="3400" b="1" dirty="0">
              <a:solidFill>
                <a:schemeClr val="tx1"/>
              </a:solidFill>
            </a:endParaRPr>
          </a:p>
          <a:p>
            <a:pPr algn="l"/>
            <a:r>
              <a:rPr lang="ja-JP" altLang="ja-JP" sz="3400" b="1" dirty="0">
                <a:solidFill>
                  <a:schemeClr val="tx1"/>
                </a:solidFill>
              </a:rPr>
              <a:t>ルール：将来のキャリアプランや目標をチームで共有し、互いに</a:t>
            </a:r>
            <a:endParaRPr lang="en-US" altLang="ja-JP" sz="3400" b="1" dirty="0">
              <a:solidFill>
                <a:schemeClr val="tx1"/>
              </a:solidFill>
            </a:endParaRPr>
          </a:p>
          <a:p>
            <a:pPr algn="l"/>
            <a:r>
              <a:rPr lang="en-US" altLang="ja-JP" sz="3400" b="1" dirty="0">
                <a:solidFill>
                  <a:schemeClr val="tx1"/>
                </a:solidFill>
              </a:rPr>
              <a:t>             </a:t>
            </a:r>
            <a:r>
              <a:rPr lang="ja-JP" altLang="ja-JP" sz="3400" b="1" dirty="0">
                <a:solidFill>
                  <a:schemeClr val="tx1"/>
                </a:solidFill>
              </a:rPr>
              <a:t>アドバイスし合います。</a:t>
            </a:r>
            <a:endParaRPr lang="en-US" altLang="ja-JP" sz="3400" b="1" dirty="0">
              <a:solidFill>
                <a:schemeClr val="tx1"/>
              </a:solidFill>
            </a:endParaRPr>
          </a:p>
          <a:p>
            <a:pPr algn="l"/>
            <a:endParaRPr lang="ja-JP" altLang="ja-JP" sz="3400" b="1" dirty="0">
              <a:solidFill>
                <a:schemeClr val="tx1"/>
              </a:solidFill>
            </a:endParaRPr>
          </a:p>
          <a:p>
            <a:pPr algn="l"/>
            <a:r>
              <a:rPr lang="ja-JP" altLang="ja-JP" sz="3400" b="1" dirty="0">
                <a:solidFill>
                  <a:schemeClr val="tx1"/>
                </a:solidFill>
              </a:rPr>
              <a:t>ポイント：共感できるキャリアプランや、具体的なアドバイスで</a:t>
            </a:r>
            <a:endParaRPr lang="en-US" altLang="ja-JP" sz="3400" b="1" dirty="0">
              <a:solidFill>
                <a:schemeClr val="tx1"/>
              </a:solidFill>
            </a:endParaRPr>
          </a:p>
          <a:p>
            <a:pPr algn="l"/>
            <a:r>
              <a:rPr lang="en-US" altLang="ja-JP" sz="3400" b="1" dirty="0">
                <a:solidFill>
                  <a:schemeClr val="tx1"/>
                </a:solidFill>
              </a:rPr>
              <a:t>              </a:t>
            </a:r>
            <a:r>
              <a:rPr lang="ja-JP" altLang="ja-JP" sz="3400" b="1" dirty="0">
                <a:solidFill>
                  <a:schemeClr val="tx1"/>
                </a:solidFill>
              </a:rPr>
              <a:t>ポイントを獲得。</a:t>
            </a:r>
          </a:p>
          <a:p>
            <a:pPr algn="l"/>
            <a:endParaRPr kumimoji="1" lang="ja-JP" altLang="en-US" sz="3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3042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424DB3-AA10-4F4B-A535-39D44D328B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830424"/>
            <a:ext cx="10363200" cy="5589037"/>
          </a:xfrm>
        </p:spPr>
        <p:txBody>
          <a:bodyPr/>
          <a:lstStyle/>
          <a:p>
            <a:r>
              <a:rPr kumimoji="1" lang="ja-JP" altLang="en-US" sz="11500" dirty="0"/>
              <a:t>名刺交換タイム</a:t>
            </a:r>
          </a:p>
        </p:txBody>
      </p:sp>
    </p:spTree>
    <p:extLst>
      <p:ext uri="{BB962C8B-B14F-4D97-AF65-F5344CB8AC3E}">
        <p14:creationId xmlns:p14="http://schemas.microsoft.com/office/powerpoint/2010/main" val="2113958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2D6361-1875-4845-A0A4-75566EB90B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961053"/>
            <a:ext cx="10363200" cy="5243803"/>
          </a:xfrm>
        </p:spPr>
        <p:txBody>
          <a:bodyPr/>
          <a:lstStyle/>
          <a:p>
            <a:r>
              <a:rPr kumimoji="1" lang="ja-JP" altLang="en-US" sz="16600" dirty="0"/>
              <a:t>結果発表</a:t>
            </a:r>
          </a:p>
        </p:txBody>
      </p:sp>
    </p:spTree>
    <p:extLst>
      <p:ext uri="{BB962C8B-B14F-4D97-AF65-F5344CB8AC3E}">
        <p14:creationId xmlns:p14="http://schemas.microsoft.com/office/powerpoint/2010/main" val="38697376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572918" y="199505"/>
            <a:ext cx="11046164" cy="68580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115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本日のお礼</a:t>
            </a:r>
            <a:endParaRPr lang="en-US" altLang="ja-JP" sz="115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algn="ctr"/>
            <a:r>
              <a:rPr lang="ja-JP" altLang="en-US" sz="115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まとめ</a:t>
            </a:r>
            <a:endParaRPr lang="en-US" altLang="ja-JP" sz="115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69422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572918" y="199505"/>
            <a:ext cx="11046164" cy="68580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ja-JP" altLang="en-US" sz="6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アンケートにご協力下さい</a:t>
            </a:r>
            <a:endParaRPr lang="en-US" altLang="ja-JP" sz="6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69245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EC686-584B-1868-DF1B-D649414AD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5BD8C54C-C3F0-F828-3883-E04B70F6C54C}"/>
              </a:ext>
            </a:extLst>
          </p:cNvPr>
          <p:cNvSpPr txBox="1">
            <a:spLocks/>
          </p:cNvSpPr>
          <p:nvPr/>
        </p:nvSpPr>
        <p:spPr>
          <a:xfrm>
            <a:off x="572918" y="199506"/>
            <a:ext cx="10161584" cy="131341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ja-JP" altLang="en-US" sz="54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アンケートにご協力下さい</a:t>
            </a:r>
            <a:endParaRPr lang="en-US" altLang="ja-JP" sz="54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pic>
        <p:nvPicPr>
          <p:cNvPr id="4" name="図 3" descr="QR コード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94FECDB-AC12-B220-F4CF-F62AD842817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31" t="6014" r="6925" b="6082"/>
          <a:stretch/>
        </p:blipFill>
        <p:spPr>
          <a:xfrm>
            <a:off x="3434551" y="1113610"/>
            <a:ext cx="5322898" cy="53631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19035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1494971" y="0"/>
            <a:ext cx="9202058" cy="68580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endParaRPr lang="en-US" altLang="ja-JP" sz="16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algn="dist"/>
            <a:r>
              <a:rPr lang="ja-JP" altLang="en-US" sz="16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閉会宣言</a:t>
            </a:r>
            <a:endParaRPr lang="en-US" altLang="ja-JP" sz="16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algn="dist"/>
            <a:endParaRPr lang="en-US" altLang="ja-JP" sz="52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algn="dist"/>
            <a:r>
              <a:rPr lang="ja-JP" altLang="en-US" sz="52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副理事長　西田真之君</a:t>
            </a:r>
            <a:endParaRPr lang="en-US" altLang="ja-JP" sz="52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63331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E182F0-5AE4-C0DD-A6FF-F5B8DAC8E9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79248A62-7ED3-4890-AC59-037896608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593788"/>
          </a:xfrm>
          <a:prstGeom prst="rect">
            <a:avLst/>
          </a:prstGeom>
        </p:spPr>
      </p:pic>
      <p:sp>
        <p:nvSpPr>
          <p:cNvPr id="3" name="タイトル 1">
            <a:extLst>
              <a:ext uri="{FF2B5EF4-FFF2-40B4-BE49-F238E27FC236}">
                <a16:creationId xmlns:a16="http://schemas.microsoft.com/office/drawing/2014/main" id="{9AF31932-7690-3E11-C1C2-12DB393FB254}"/>
              </a:ext>
            </a:extLst>
          </p:cNvPr>
          <p:cNvSpPr txBox="1">
            <a:spLocks/>
          </p:cNvSpPr>
          <p:nvPr/>
        </p:nvSpPr>
        <p:spPr>
          <a:xfrm>
            <a:off x="680098" y="0"/>
            <a:ext cx="10831804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endParaRPr lang="en-US" altLang="ja-JP" sz="138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0075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572918" y="199505"/>
            <a:ext cx="11046164" cy="68580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ja-JP" altLang="en-US" sz="16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理事長挨拶</a:t>
            </a:r>
            <a:endParaRPr lang="en-US" altLang="ja-JP" sz="16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42096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98237-46B8-4063-8B3C-4A6B199879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9045" y="1831846"/>
            <a:ext cx="3956180" cy="2749484"/>
          </a:xfrm>
        </p:spPr>
        <p:txBody>
          <a:bodyPr/>
          <a:lstStyle/>
          <a:p>
            <a:r>
              <a:rPr kumimoji="1" lang="ja-JP" altLang="en-US" dirty="0"/>
              <a:t>第</a:t>
            </a:r>
            <a:r>
              <a:rPr kumimoji="1" lang="en-US" altLang="ja-JP" dirty="0"/>
              <a:t>71</a:t>
            </a:r>
            <a:r>
              <a:rPr kumimoji="1" lang="ja-JP" altLang="en-US" dirty="0"/>
              <a:t>代理事長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kumimoji="1" lang="ja-JP" altLang="en-US" dirty="0"/>
              <a:t>仲野　仁裕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D57FE40-C129-4069-BB65-62EB835E1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2375" y="1219200"/>
            <a:ext cx="3402563" cy="418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370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572918" y="199505"/>
            <a:ext cx="11046164" cy="68580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ja-JP" altLang="en-US" sz="16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趣旨説明</a:t>
            </a:r>
            <a:endParaRPr lang="en-US" altLang="ja-JP" sz="166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0130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572918" y="199505"/>
            <a:ext cx="11046164" cy="6303932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000" dirty="0"/>
              <a:t>私たちは、さまざまな</a:t>
            </a:r>
            <a:endParaRPr lang="en-US" altLang="ja-JP" sz="6000" dirty="0"/>
          </a:p>
          <a:p>
            <a:endParaRPr lang="en-US" altLang="ja-JP" sz="6000" dirty="0"/>
          </a:p>
          <a:p>
            <a:pPr algn="ctr"/>
            <a:r>
              <a:rPr lang="ja-JP" altLang="en-US" sz="9600" dirty="0"/>
              <a:t>業種・業態・業界</a:t>
            </a:r>
            <a:endParaRPr lang="en-US" altLang="ja-JP" sz="9600" dirty="0"/>
          </a:p>
          <a:p>
            <a:endParaRPr lang="en-US" altLang="ja-JP" sz="6600" dirty="0"/>
          </a:p>
          <a:p>
            <a:pPr algn="r"/>
            <a:r>
              <a:rPr lang="ja-JP" altLang="en-US" sz="6600" dirty="0"/>
              <a:t>で</a:t>
            </a:r>
            <a:r>
              <a:rPr lang="ja-JP" altLang="en-US" sz="9600" dirty="0"/>
              <a:t>活躍</a:t>
            </a:r>
            <a:r>
              <a:rPr lang="ja-JP" altLang="en-US" sz="6600" dirty="0"/>
              <a:t>する</a:t>
            </a:r>
            <a:r>
              <a:rPr lang="ja-JP" altLang="en-US" sz="9600" dirty="0"/>
              <a:t>経済人</a:t>
            </a:r>
            <a:endParaRPr lang="en-US" altLang="ja-JP" sz="9600" dirty="0"/>
          </a:p>
        </p:txBody>
      </p:sp>
    </p:spTree>
    <p:extLst>
      <p:ext uri="{BB962C8B-B14F-4D97-AF65-F5344CB8AC3E}">
        <p14:creationId xmlns:p14="http://schemas.microsoft.com/office/powerpoint/2010/main" val="1427754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572918" y="199505"/>
            <a:ext cx="11046164" cy="6303932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23900" b="1" dirty="0">
                <a:solidFill>
                  <a:srgbClr val="FF0000"/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</a:schemeClr>
                  </a:outerShdw>
                </a:effectLst>
              </a:rPr>
              <a:t>多</a:t>
            </a:r>
            <a:r>
              <a:rPr lang="ja-JP" altLang="en-US" sz="23900" b="1" dirty="0"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</a:schemeClr>
                  </a:outerShdw>
                </a:effectLst>
              </a:rPr>
              <a:t>様</a:t>
            </a:r>
            <a:r>
              <a:rPr lang="ja-JP" altLang="en-US" sz="23900" b="1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</a:schemeClr>
                  </a:outerShdw>
                </a:effectLst>
              </a:rPr>
              <a:t>性</a:t>
            </a:r>
            <a:endParaRPr lang="en-US" altLang="ja-JP" sz="11500" dirty="0">
              <a:effectLst>
                <a:outerShdw blurRad="50800" dist="50800" dir="5400000" algn="ctr" rotWithShape="0">
                  <a:schemeClr val="tx1">
                    <a:lumMod val="50000"/>
                    <a:lumOff val="50000"/>
                  </a:schemeClr>
                </a:outerShdw>
              </a:effectLst>
            </a:endParaRPr>
          </a:p>
          <a:p>
            <a:pPr algn="ctr"/>
            <a:endParaRPr lang="en-US" altLang="ja-JP" sz="6000" dirty="0"/>
          </a:p>
          <a:p>
            <a:pPr algn="ctr"/>
            <a:r>
              <a:rPr lang="ja-JP" altLang="en-US" sz="6000" dirty="0"/>
              <a:t>を求められる昨今</a:t>
            </a:r>
            <a:endParaRPr lang="en-US" altLang="ja-JP" sz="9600" dirty="0"/>
          </a:p>
        </p:txBody>
      </p:sp>
    </p:spTree>
    <p:extLst>
      <p:ext uri="{BB962C8B-B14F-4D97-AF65-F5344CB8AC3E}">
        <p14:creationId xmlns:p14="http://schemas.microsoft.com/office/powerpoint/2010/main" val="2485284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572918" y="199505"/>
            <a:ext cx="11046164" cy="6303932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8000" dirty="0"/>
              <a:t>情報交換</a:t>
            </a:r>
            <a:r>
              <a:rPr lang="ja-JP" altLang="en-US" sz="6000" dirty="0"/>
              <a:t>や</a:t>
            </a:r>
            <a:r>
              <a:rPr lang="ja-JP" altLang="en-US" sz="7200" dirty="0"/>
              <a:t>人脈の形成</a:t>
            </a:r>
            <a:r>
              <a:rPr lang="ja-JP" altLang="en-US" sz="6000" dirty="0"/>
              <a:t>は</a:t>
            </a:r>
            <a:endParaRPr lang="en-US" altLang="ja-JP" sz="6000" dirty="0"/>
          </a:p>
          <a:p>
            <a:pPr algn="ctr"/>
            <a:endParaRPr lang="en-US" altLang="ja-JP" sz="6000" dirty="0"/>
          </a:p>
          <a:p>
            <a:pPr algn="ctr"/>
            <a:r>
              <a:rPr lang="ja-JP" altLang="en-US" sz="6000" dirty="0"/>
              <a:t>スキームを練るうえで</a:t>
            </a:r>
            <a:endParaRPr lang="en-US" altLang="ja-JP" sz="6000" dirty="0"/>
          </a:p>
          <a:p>
            <a:pPr algn="ctr"/>
            <a:endParaRPr lang="en-US" altLang="ja-JP" sz="6000" dirty="0"/>
          </a:p>
          <a:p>
            <a:pPr algn="ctr"/>
            <a:r>
              <a:rPr lang="ja-JP" altLang="en-US" sz="6000" dirty="0"/>
              <a:t>さらに</a:t>
            </a:r>
            <a:r>
              <a:rPr lang="ja-JP" altLang="en-US" sz="8800" dirty="0"/>
              <a:t>価値を高めて</a:t>
            </a:r>
            <a:r>
              <a:rPr lang="ja-JP" altLang="en-US" sz="6000" dirty="0"/>
              <a:t>いる</a:t>
            </a:r>
            <a:endParaRPr lang="en-US" altLang="ja-JP" sz="9600" dirty="0"/>
          </a:p>
        </p:txBody>
      </p:sp>
    </p:spTree>
    <p:extLst>
      <p:ext uri="{BB962C8B-B14F-4D97-AF65-F5344CB8AC3E}">
        <p14:creationId xmlns:p14="http://schemas.microsoft.com/office/powerpoint/2010/main" val="1950467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374781" y="277034"/>
            <a:ext cx="11442437" cy="6303932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8000" dirty="0"/>
              <a:t>今回の異業種交流会では</a:t>
            </a:r>
            <a:endParaRPr lang="en-US" altLang="ja-JP" sz="9600" dirty="0"/>
          </a:p>
        </p:txBody>
      </p:sp>
    </p:spTree>
    <p:extLst>
      <p:ext uri="{BB962C8B-B14F-4D97-AF65-F5344CB8AC3E}">
        <p14:creationId xmlns:p14="http://schemas.microsoft.com/office/powerpoint/2010/main" val="1484591914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463A1E1B9FDD746B1746F7DB37CBD91" ma:contentTypeVersion="10" ma:contentTypeDescription="新しいドキュメントを作成します。" ma:contentTypeScope="" ma:versionID="f4b78021dcca0cbc75919c5141caa006">
  <xsd:schema xmlns:xsd="http://www.w3.org/2001/XMLSchema" xmlns:xs="http://www.w3.org/2001/XMLSchema" xmlns:p="http://schemas.microsoft.com/office/2006/metadata/properties" xmlns:ns2="1141eaa3-31e7-4644-8a92-0ce51928ad9e" xmlns:ns3="3884176d-83a0-44a7-998e-fbf78a2f78b0" targetNamespace="http://schemas.microsoft.com/office/2006/metadata/properties" ma:root="true" ma:fieldsID="b3134240565fd823679a9cb75605ff39" ns2:_="" ns3:_="">
    <xsd:import namespace="1141eaa3-31e7-4644-8a92-0ce51928ad9e"/>
    <xsd:import namespace="3884176d-83a0-44a7-998e-fbf78a2f78b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41eaa3-31e7-4644-8a92-0ce51928ad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84176d-83a0-44a7-998e-fbf78a2f78b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987EA65-452F-4E6A-814F-88C90983CF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41eaa3-31e7-4644-8a92-0ce51928ad9e"/>
    <ds:schemaRef ds:uri="3884176d-83a0-44a7-998e-fbf78a2f78b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0F5A8D6-5C98-41A5-AEAA-F7A45044DA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BE01F2-9F4C-4534-AC3E-C911570E96CE}">
  <ds:schemaRefs>
    <ds:schemaRef ds:uri="3884176d-83a0-44a7-998e-fbf78a2f78b0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http://schemas.openxmlformats.org/package/2006/metadata/core-properties"/>
    <ds:schemaRef ds:uri="http://purl.org/dc/elements/1.1/"/>
    <ds:schemaRef ds:uri="1141eaa3-31e7-4644-8a92-0ce51928ad9e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20049</TotalTime>
  <Words>380</Words>
  <Application>Microsoft Office PowerPoint</Application>
  <PresentationFormat>ワイド画面</PresentationFormat>
  <Paragraphs>94</Paragraphs>
  <Slides>29</Slides>
  <Notes>18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4" baseType="lpstr">
      <vt:lpstr>游ゴシック</vt:lpstr>
      <vt:lpstr>游明朝</vt:lpstr>
      <vt:lpstr>游明朝 Demibold</vt:lpstr>
      <vt:lpstr>Arial</vt:lpstr>
      <vt:lpstr>デザインの設定</vt:lpstr>
      <vt:lpstr>PowerPoint プレゼンテーション</vt:lpstr>
      <vt:lpstr>PowerPoint プレゼンテーション</vt:lpstr>
      <vt:lpstr>PowerPoint プレゼンテーション</vt:lpstr>
      <vt:lpstr>第71代理事長  仲野　仁裕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①チーム分け（4～6人）   ②各チームにJCメンバーが1人以上加わり、サポート  ③各チームにクエストマップを配布  ④チームごとにクエストに挑戦し、クリアごとにポイントを獲得します。</vt:lpstr>
      <vt:lpstr>「共通点探し」ミッション （アイスブレイク）</vt:lpstr>
      <vt:lpstr>PowerPoint プレゼンテーション</vt:lpstr>
      <vt:lpstr>「地域課題発見」ミッション （地域貢献活動体験）</vt:lpstr>
      <vt:lpstr>PowerPoint プレゼンテーション</vt:lpstr>
      <vt:lpstr>「未来予想図」ミッション （キャリアプランニング体験）</vt:lpstr>
      <vt:lpstr>PowerPoint プレゼンテーション</vt:lpstr>
      <vt:lpstr>名刺交換タイム</vt:lpstr>
      <vt:lpstr>結果発表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４月度例会</dc:title>
  <dc:creator>江間卓也</dc:creator>
  <cp:lastModifiedBy>いしいTohden T_ishii</cp:lastModifiedBy>
  <cp:revision>548</cp:revision>
  <cp:lastPrinted>2025-02-18T13:40:55Z</cp:lastPrinted>
  <dcterms:created xsi:type="dcterms:W3CDTF">2015-03-04T10:28:14Z</dcterms:created>
  <dcterms:modified xsi:type="dcterms:W3CDTF">2025-04-14T13:30:37Z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0x0101003463A1E1B9FDD746B1746F7DB37CBD91</vt:lpwstr>
  </property>
</Properties>
</file>