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64" r:id="rId5"/>
    <p:sldId id="413" r:id="rId6"/>
    <p:sldId id="426" r:id="rId7"/>
    <p:sldId id="524" r:id="rId8"/>
    <p:sldId id="525" r:id="rId9"/>
    <p:sldId id="267" r:id="rId10"/>
    <p:sldId id="526" r:id="rId11"/>
    <p:sldId id="527" r:id="rId12"/>
    <p:sldId id="532" r:id="rId13"/>
    <p:sldId id="529" r:id="rId14"/>
    <p:sldId id="531" r:id="rId15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DF16"/>
    <a:srgbClr val="FF5C04"/>
    <a:srgbClr val="FF33CC"/>
    <a:srgbClr val="FF3300"/>
    <a:srgbClr val="FFFF66"/>
    <a:srgbClr val="3FB5D9"/>
    <a:srgbClr val="CCFFFF"/>
    <a:srgbClr val="EECF16"/>
    <a:srgbClr val="FFA97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55" autoAdjust="0"/>
    <p:restoredTop sz="94484" autoAdjust="0"/>
  </p:normalViewPr>
  <p:slideViewPr>
    <p:cSldViewPr snapToGrid="0">
      <p:cViewPr varScale="1">
        <p:scale>
          <a:sx n="40" d="100"/>
          <a:sy n="40" d="100"/>
        </p:scale>
        <p:origin x="308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9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79B5F4C-2785-5B46-6730-B58FE5D0DC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3DBD82-63A0-8173-986E-AFC298DF73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77573-001E-4689-86B3-9E09C8083158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00F924-5485-8311-6720-1F87CF182F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5E373AD-FD44-BF3B-B728-858B4E2215D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4A0DE-39C3-4AA6-98BC-1E0D57B1FA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589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FB43C-91AC-42BB-8B71-741AF3D3D9EC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CD111-709A-4FCA-A3C8-FEDAC10A79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70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049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50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0AD41-72E8-E4AC-A93B-34B20B8B8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8B33EB9-ACDC-D574-454C-4858114C42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695DF16-3B4F-03F4-322F-7D7BFB4B36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FAFC23-CE16-C5C2-66F5-2CAE605134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61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1D978-D1F7-F4B6-CAEA-ECED2B64C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5E9C8DD3-B5BE-B225-305A-CA4D7DE7B7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43CF3E6-360B-9BD9-4391-02D2487527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1451B57-BF3A-548D-6C6A-941A8B9907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931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7CCEF-D29A-D483-1A15-49400E07A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F5B3DCB-B175-E461-5DD9-816B5744B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2177909-3AC9-3DA5-29FA-303A649C54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34B72B-23A8-01F2-0461-96F8A96C06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4073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EF4D5-03A4-8A26-DAF5-1D4530A1E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7AA65F3-06D1-4FDD-BD8D-AF29E9113A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3CD0B24-EE60-18C1-F562-F91B7D1CA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383022F-6657-DB89-09BB-D3658597F5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369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AD70F-47E0-00F1-66D7-CD8671DCD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9EEF4A5-E045-7481-E216-5D856F7557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E0CA697B-C83D-3BD4-7DF1-8754DADC8D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B87CAE1-B6D8-D464-8C58-82FBA11D9C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662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CD82B-4887-8DA5-6696-FFAF3F50B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975977F-0C4D-87F8-99F2-E94850747A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BB070F8-0588-7DEB-A04F-7393FF38FB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7C8E443-40BE-DFCC-FC50-8F0E93E412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851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3090B-97B4-86CB-7172-A56548062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3D0DA76-93F7-CBFA-0188-101073BBB9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BA5ABE4-0184-BAFD-4842-9737E4DE88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501486-3402-A6F3-E6BC-A4E2CA48D6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64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8799493-6589-E33F-DFC8-3CA23872DB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426" y="274638"/>
            <a:ext cx="107051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24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0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84534" y="6552145"/>
            <a:ext cx="13385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/>
              <a:t>page</a:t>
            </a:r>
            <a:fld id="{E797F4E3-19D8-4940-B62C-99C156863F3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410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1"/>
            </a:lvl1pPr>
          </a:lstStyle>
          <a:p>
            <a:fld id="{C764DE79-268F-4C1A-8933-263129D2AF90}" type="datetimeFigureOut">
              <a:rPr lang="en-US" smtClean="0"/>
              <a:t>3/10/2025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1"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1"/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1566211-C060-58FA-CB6F-D8C373CF968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426" y="274638"/>
            <a:ext cx="1070510" cy="476250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1F6CC8A-AC36-E19A-624F-7F9D679BA7F0}"/>
              </a:ext>
            </a:extLst>
          </p:cNvPr>
          <p:cNvSpPr/>
          <p:nvPr userDrawn="1"/>
        </p:nvSpPr>
        <p:spPr>
          <a:xfrm>
            <a:off x="0" y="6583362"/>
            <a:ext cx="12192000" cy="274639"/>
          </a:xfrm>
          <a:prstGeom prst="rect">
            <a:avLst/>
          </a:prstGeom>
          <a:solidFill>
            <a:srgbClr val="3FB5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1" dirty="0"/>
          </a:p>
        </p:txBody>
      </p:sp>
    </p:spTree>
    <p:extLst>
      <p:ext uri="{BB962C8B-B14F-4D97-AF65-F5344CB8AC3E}">
        <p14:creationId xmlns:p14="http://schemas.microsoft.com/office/powerpoint/2010/main" val="234598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11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23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34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46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8" indent="-342908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29" indent="-228606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41" indent="-228606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52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63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75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86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98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5B8D6265-3110-06D5-2564-1B360F5D1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6000"/>
                    </a14:imgEffect>
                  </a14:imgLayer>
                </a14:imgProps>
              </a:ext>
            </a:extLst>
          </a:blip>
          <a:srcRect r="25032"/>
          <a:stretch/>
        </p:blipFill>
        <p:spPr>
          <a:xfrm>
            <a:off x="1525604" y="0"/>
            <a:ext cx="9142396" cy="6968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630" y="1685107"/>
            <a:ext cx="11014739" cy="3463835"/>
          </a:xfrm>
          <a:noFill/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ja-JP" sz="115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</a:rPr>
              <a:t>JC</a:t>
            </a:r>
            <a:r>
              <a:rPr lang="ja-JP" altLang="en-US" sz="115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</a:rPr>
              <a:t>プログラム</a:t>
            </a:r>
            <a:br>
              <a:rPr lang="en-US" altLang="ja-JP" sz="115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ja-JP" altLang="en-US" sz="115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</a:rPr>
              <a:t>スピーチセミナー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99F9B2-1F39-F9BC-4C93-8BB5DE557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9257F801-ED61-BFB3-C2C7-89DB0DB39BD1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endParaRPr lang="ja-JP" altLang="en-US" sz="13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38E29F1-B359-7F8D-6402-EA4F5EE50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447" y="579870"/>
            <a:ext cx="4631625" cy="475319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B9528D7-4817-4EDF-8A03-70D45962233C}"/>
              </a:ext>
            </a:extLst>
          </p:cNvPr>
          <p:cNvSpPr txBox="1"/>
          <p:nvPr/>
        </p:nvSpPr>
        <p:spPr>
          <a:xfrm>
            <a:off x="6503125" y="5710810"/>
            <a:ext cx="5834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アンケート　</a:t>
            </a:r>
            <a:r>
              <a:rPr kumimoji="1" lang="en-US" altLang="ja-JP" sz="4400" dirty="0"/>
              <a:t>URL</a:t>
            </a:r>
            <a:endParaRPr kumimoji="1" lang="ja-JP" altLang="en-US" sz="4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5EC28BA-F93A-B1F5-C54F-0E5F9D2FCE60}"/>
              </a:ext>
            </a:extLst>
          </p:cNvPr>
          <p:cNvSpPr txBox="1"/>
          <p:nvPr/>
        </p:nvSpPr>
        <p:spPr>
          <a:xfrm>
            <a:off x="6503125" y="5025010"/>
            <a:ext cx="5834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日本青年会議所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51A57CC-B0A7-1B91-AB7A-5C22D6A771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404" y="579871"/>
            <a:ext cx="4753192" cy="475319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CED818-E698-7EA2-7405-A0B13D4EE737}"/>
              </a:ext>
            </a:extLst>
          </p:cNvPr>
          <p:cNvSpPr txBox="1"/>
          <p:nvPr/>
        </p:nvSpPr>
        <p:spPr>
          <a:xfrm>
            <a:off x="822467" y="5710810"/>
            <a:ext cx="5834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アンケート　</a:t>
            </a:r>
            <a:r>
              <a:rPr kumimoji="1" lang="en-US" altLang="ja-JP" sz="4400" dirty="0"/>
              <a:t>URL</a:t>
            </a:r>
            <a:endParaRPr kumimoji="1" lang="ja-JP" altLang="en-US" sz="4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8F1C2A8-6239-D981-3B0B-52F28F9DEC1F}"/>
              </a:ext>
            </a:extLst>
          </p:cNvPr>
          <p:cNvSpPr txBox="1"/>
          <p:nvPr/>
        </p:nvSpPr>
        <p:spPr>
          <a:xfrm>
            <a:off x="822467" y="5025010"/>
            <a:ext cx="5834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四日市青年会議所</a:t>
            </a:r>
          </a:p>
        </p:txBody>
      </p:sp>
    </p:spTree>
    <p:extLst>
      <p:ext uri="{BB962C8B-B14F-4D97-AF65-F5344CB8AC3E}">
        <p14:creationId xmlns:p14="http://schemas.microsoft.com/office/powerpoint/2010/main" val="919638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182F0-5AE4-C0DD-A6FF-F5B8DAC8E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9AF31932-7690-3E11-C1C2-12DB393FB254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閉会宣言</a:t>
            </a:r>
            <a:endParaRPr lang="en-US" altLang="ja-JP" sz="13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007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494971" y="-1"/>
            <a:ext cx="9202058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開会宣言</a:t>
            </a:r>
          </a:p>
        </p:txBody>
      </p:sp>
    </p:spTree>
    <p:extLst>
      <p:ext uri="{BB962C8B-B14F-4D97-AF65-F5344CB8AC3E}">
        <p14:creationId xmlns:p14="http://schemas.microsoft.com/office/powerpoint/2010/main" val="531966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10CC8398-F98D-BFBC-A78F-B0A0601A6BF3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理事長挨拶</a:t>
            </a:r>
          </a:p>
        </p:txBody>
      </p:sp>
    </p:spTree>
    <p:extLst>
      <p:ext uri="{BB962C8B-B14F-4D97-AF65-F5344CB8AC3E}">
        <p14:creationId xmlns:p14="http://schemas.microsoft.com/office/powerpoint/2010/main" val="1021222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4499C-9453-4DEA-45AA-5A83FB1E3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FF28FABE-7013-F98C-5646-1ADFBE9704D8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趣旨説明</a:t>
            </a:r>
          </a:p>
        </p:txBody>
      </p:sp>
    </p:spTree>
    <p:extLst>
      <p:ext uri="{BB962C8B-B14F-4D97-AF65-F5344CB8AC3E}">
        <p14:creationId xmlns:p14="http://schemas.microsoft.com/office/powerpoint/2010/main" val="1227751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918F3-B01B-703F-8FDF-F2C6B83CA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501EE83A-FA35-A65F-E4C3-FE6B75BD7D1E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講師紹介</a:t>
            </a:r>
          </a:p>
        </p:txBody>
      </p:sp>
    </p:spTree>
    <p:extLst>
      <p:ext uri="{BB962C8B-B14F-4D97-AF65-F5344CB8AC3E}">
        <p14:creationId xmlns:p14="http://schemas.microsoft.com/office/powerpoint/2010/main" val="1757501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9">
            <a:extLst>
              <a:ext uri="{FF2B5EF4-FFF2-40B4-BE49-F238E27FC236}">
                <a16:creationId xmlns:a16="http://schemas.microsoft.com/office/drawing/2014/main" id="{D60DBF27-F8B3-8781-A5D2-F820D0B3D5A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1445" b="1"/>
          <a:stretch/>
        </p:blipFill>
        <p:spPr>
          <a:xfrm>
            <a:off x="1704975" y="663131"/>
            <a:ext cx="8782050" cy="5707062"/>
          </a:xfrm>
        </p:spPr>
      </p:pic>
    </p:spTree>
    <p:extLst>
      <p:ext uri="{BB962C8B-B14F-4D97-AF65-F5344CB8AC3E}">
        <p14:creationId xmlns:p14="http://schemas.microsoft.com/office/powerpoint/2010/main" val="114495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11D80-BC08-4D93-9D10-FC4E5D83B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B3503C-8A89-A7BD-ECD7-8045238531C4}"/>
              </a:ext>
            </a:extLst>
          </p:cNvPr>
          <p:cNvSpPr txBox="1"/>
          <p:nvPr/>
        </p:nvSpPr>
        <p:spPr>
          <a:xfrm>
            <a:off x="0" y="2545844"/>
            <a:ext cx="133676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スピーチセミナー</a:t>
            </a:r>
          </a:p>
        </p:txBody>
      </p:sp>
    </p:spTree>
    <p:extLst>
      <p:ext uri="{BB962C8B-B14F-4D97-AF65-F5344CB8AC3E}">
        <p14:creationId xmlns:p14="http://schemas.microsoft.com/office/powerpoint/2010/main" val="3864759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B50F6-5B27-ECE9-D9A9-5F1549E72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7CA44095-E164-6108-0756-F66C1DF06DF6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endParaRPr lang="ja-JP" altLang="en-US" sz="13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38455B-56AC-780E-F6EA-E5DF5EB19D89}"/>
              </a:ext>
            </a:extLst>
          </p:cNvPr>
          <p:cNvSpPr txBox="1"/>
          <p:nvPr/>
        </p:nvSpPr>
        <p:spPr>
          <a:xfrm>
            <a:off x="103414" y="2828835"/>
            <a:ext cx="120123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ブランディング委員会より</a:t>
            </a:r>
          </a:p>
        </p:txBody>
      </p:sp>
    </p:spTree>
    <p:extLst>
      <p:ext uri="{BB962C8B-B14F-4D97-AF65-F5344CB8AC3E}">
        <p14:creationId xmlns:p14="http://schemas.microsoft.com/office/powerpoint/2010/main" val="4240450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D8FB8-3675-A19C-A62E-29C2777CA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0E94A2BA-B7D5-0C11-EAC9-B7AF729881B1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endParaRPr lang="ja-JP" altLang="en-US" sz="13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52B263-E10B-DBD7-B32C-F08630326B6D}"/>
              </a:ext>
            </a:extLst>
          </p:cNvPr>
          <p:cNvSpPr txBox="1"/>
          <p:nvPr/>
        </p:nvSpPr>
        <p:spPr>
          <a:xfrm>
            <a:off x="103414" y="2828835"/>
            <a:ext cx="120123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アンケート</a:t>
            </a:r>
          </a:p>
        </p:txBody>
      </p:sp>
    </p:spTree>
    <p:extLst>
      <p:ext uri="{BB962C8B-B14F-4D97-AF65-F5344CB8AC3E}">
        <p14:creationId xmlns:p14="http://schemas.microsoft.com/office/powerpoint/2010/main" val="2037504188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463A1E1B9FDD746B1746F7DB37CBD91" ma:contentTypeVersion="10" ma:contentTypeDescription="新しいドキュメントを作成します。" ma:contentTypeScope="" ma:versionID="f4b78021dcca0cbc75919c5141caa006">
  <xsd:schema xmlns:xsd="http://www.w3.org/2001/XMLSchema" xmlns:xs="http://www.w3.org/2001/XMLSchema" xmlns:p="http://schemas.microsoft.com/office/2006/metadata/properties" xmlns:ns2="1141eaa3-31e7-4644-8a92-0ce51928ad9e" xmlns:ns3="3884176d-83a0-44a7-998e-fbf78a2f78b0" targetNamespace="http://schemas.microsoft.com/office/2006/metadata/properties" ma:root="true" ma:fieldsID="b3134240565fd823679a9cb75605ff39" ns2:_="" ns3:_="">
    <xsd:import namespace="1141eaa3-31e7-4644-8a92-0ce51928ad9e"/>
    <xsd:import namespace="3884176d-83a0-44a7-998e-fbf78a2f78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41eaa3-31e7-4644-8a92-0ce51928ad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4176d-83a0-44a7-998e-fbf78a2f78b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F5A8D6-5C98-41A5-AEAA-F7A45044DA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87EA65-452F-4E6A-814F-88C90983C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41eaa3-31e7-4644-8a92-0ce51928ad9e"/>
    <ds:schemaRef ds:uri="3884176d-83a0-44a7-998e-fbf78a2f78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BE01F2-9F4C-4534-AC3E-C911570E96CE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3884176d-83a0-44a7-998e-fbf78a2f78b0"/>
    <ds:schemaRef ds:uri="http://purl.org/dc/terms/"/>
    <ds:schemaRef ds:uri="1141eaa3-31e7-4644-8a92-0ce51928ad9e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16920</TotalTime>
  <Words>38</Words>
  <Application>Microsoft Office PowerPoint</Application>
  <PresentationFormat>ワイド画面</PresentationFormat>
  <Paragraphs>22</Paragraphs>
  <Slides>11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游ゴシック</vt:lpstr>
      <vt:lpstr>游明朝</vt:lpstr>
      <vt:lpstr>游明朝 Demibold</vt:lpstr>
      <vt:lpstr>Arial</vt:lpstr>
      <vt:lpstr>デザインの設定</vt:lpstr>
      <vt:lpstr>JCプログラム スピーチセミナー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４月度例会</dc:title>
  <dc:creator>江間卓也</dc:creator>
  <cp:lastModifiedBy>俊太朗 田中</cp:lastModifiedBy>
  <cp:revision>522</cp:revision>
  <cp:lastPrinted>2025-02-18T13:40:55Z</cp:lastPrinted>
  <dcterms:created xsi:type="dcterms:W3CDTF">2015-03-04T10:28:14Z</dcterms:created>
  <dcterms:modified xsi:type="dcterms:W3CDTF">2025-03-10T01:02:50Z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0x0101003463A1E1B9FDD746B1746F7DB37CBD91</vt:lpwstr>
  </property>
</Properties>
</file>