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30412D-1806-64C9-C9EE-967FCE3C9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8D7AC9-9BBC-B99C-C5CF-6C6A9C730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9DB4B3-3280-E355-FE01-2C2FC5047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58CAF9-7450-E0AD-9296-00F49C16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78DC1A-4031-429D-272B-6D763470C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11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62C795-F35F-EF15-127D-C20F363D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5EF1C8-9B4E-8CE0-FF3A-D70779942D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AD4CFE-4CD5-9579-BE07-40CE5C01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EC317D-B98C-88BB-0643-A24FA20B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6907EA-79CE-5ECB-C36D-37F6C9C8E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8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F5996B4-A425-A9F9-3DC0-8AA88A78F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2C0554-EC09-AB7C-903E-290719282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687F7A-6988-1FA0-98E0-AE65504D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24C9CC-CFA4-E5D9-28A3-26CD9573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D7C634-CC6B-9515-FFE0-4F549229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89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AF3729-30B2-3BEA-C940-2AAE32AC9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22B2D0-A5A7-0DF2-EBB7-1FC3D6715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73ED6B-4632-BEFE-4489-76215ACB8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D6A3FE-2A24-9123-6733-300B27C62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CF19B7-8E73-9977-5C1C-9CFCA3422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26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FABA1E-8475-B6D7-4D3D-99A6F94C6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4512A4-A957-D3F2-3D41-2C675E1DC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D5380A-3D78-EF8B-CA42-4E6A85E64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A9DBFF-332C-B926-BE55-46C447625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ED0029-06E0-D6BB-0A0F-9D3ABA2F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913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11F92B-ABC0-65F4-61DD-3EAB3FF6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8ACBEA-2F93-44BE-21A8-4E8681399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55FFA4-10EB-26E0-7986-0CCDF27E6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18BC7B-3565-28E1-7C2B-1666F28F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7AF562-2C87-C9A9-EB98-F01C15D24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640964-ABD9-6D0F-9480-01240B48D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28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2591C-A4F8-D965-5838-38B50174F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94824D-76A3-2DF2-99B3-C6E177F06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7F1CAD-8DC4-006C-FF31-ADF8CBA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67A609E-36F0-C5A8-2759-A67408550C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F37DE7-3C3F-8773-E1D8-11845497E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9B03DE-0FB7-5B16-DE9E-D7F0F9FB0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A4964A4-1216-7E73-CFF4-7669C5C4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1345B32-7D39-59C9-E5A9-7E0B81C8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42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97D4E3-1C9E-8056-0E3E-D88FF7467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F5A9E3-6C2C-B33D-39F7-7C87EE2AE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6951C7-AF9A-E562-0C72-010FAC2B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F0A636-95BB-2C45-D1F4-7037ABFA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93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6C3921D-C973-4752-9932-31EDA539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618C2DE-C3DE-96C2-E30E-94234D3B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3C4C0F-8833-1449-2852-492F6D45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57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676087-3AF6-916B-EC65-D7DE0C211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3D7C93-80FE-E5EE-B68D-62A1EF55B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61C518-E169-1CCC-FA30-B9B48313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D557C9-681A-C824-B57F-09C291385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C49E71-47FF-FED4-4F36-477CC4E8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15D651-78D2-13D9-1B1B-70B28D54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19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37DC3-4AAE-A888-670F-069B516F4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46F527-8A33-B793-4EA1-E9A90CAF83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F00CAF-3F48-995B-94B5-2356A717B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46C7F0-5883-4F8B-1057-FF90A98E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5032D5-6E8B-80AF-C822-D0BFE5D9D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40B092-1EF3-0BE9-1157-13E97B32D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68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68B6517-5A4A-62DF-DB4E-B7E800A9D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8B8F3E-87D1-6776-54E1-4D100CC6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BA7C73-1988-DCA5-733C-E6B8595C01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ACB8A0-FB8D-48AC-9AE1-9A8D3857E5D0}" type="datetimeFigureOut">
              <a:rPr kumimoji="1" lang="ja-JP" altLang="en-US" smtClean="0"/>
              <a:t>2025/1/8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D3C7EA-8388-1222-A633-4976FA1CA6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22FCD3-E01B-4B73-B72C-A4EED1E85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1533BF-739F-4D39-851B-7A228C1C3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68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91B1790-4146-FD8C-086D-FC781B86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47"/>
          <a:stretch/>
        </p:blipFill>
        <p:spPr>
          <a:xfrm>
            <a:off x="0" y="1282245"/>
            <a:ext cx="12192000" cy="144596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68A1A91-D2DC-39D5-9220-F093B4AFB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78249"/>
            <a:ext cx="12192000" cy="1444654"/>
          </a:xfrm>
          <a:prstGeom prst="rect">
            <a:avLst/>
          </a:prstGeom>
        </p:spPr>
      </p:pic>
      <p:pic>
        <p:nvPicPr>
          <p:cNvPr id="3" name="図 2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0D863496-1449-8031-B48A-B822A07228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2" y="1385120"/>
            <a:ext cx="1295962" cy="1295962"/>
          </a:xfrm>
          <a:prstGeom prst="rect">
            <a:avLst/>
          </a:prstGeom>
        </p:spPr>
      </p:pic>
      <p:pic>
        <p:nvPicPr>
          <p:cNvPr id="4" name="図 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33B4D753-6766-B084-0701-4450669F94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2" y="3969529"/>
            <a:ext cx="1295962" cy="129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3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hayakawa06</dc:creator>
  <cp:lastModifiedBy>hayakawa06</cp:lastModifiedBy>
  <cp:revision>3</cp:revision>
  <dcterms:created xsi:type="dcterms:W3CDTF">2024-12-14T16:39:51Z</dcterms:created>
  <dcterms:modified xsi:type="dcterms:W3CDTF">2025-01-08T08:12:19Z</dcterms:modified>
</cp:coreProperties>
</file>