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60" r:id="rId4"/>
  </p:sldMasterIdLst>
  <p:notesMasterIdLst>
    <p:notesMasterId r:id="rId57"/>
  </p:notesMasterIdLst>
  <p:handoutMasterIdLst>
    <p:handoutMasterId r:id="rId58"/>
  </p:handoutMasterIdLst>
  <p:sldIdLst>
    <p:sldId id="412" r:id="rId5"/>
    <p:sldId id="413" r:id="rId6"/>
    <p:sldId id="414" r:id="rId7"/>
    <p:sldId id="415" r:id="rId8"/>
    <p:sldId id="416" r:id="rId9"/>
    <p:sldId id="418" r:id="rId10"/>
    <p:sldId id="417" r:id="rId11"/>
    <p:sldId id="460" r:id="rId12"/>
    <p:sldId id="461" r:id="rId13"/>
    <p:sldId id="420" r:id="rId14"/>
    <p:sldId id="462" r:id="rId15"/>
    <p:sldId id="463" r:id="rId16"/>
    <p:sldId id="422" r:id="rId17"/>
    <p:sldId id="464" r:id="rId18"/>
    <p:sldId id="465" r:id="rId19"/>
    <p:sldId id="454" r:id="rId20"/>
    <p:sldId id="425" r:id="rId21"/>
    <p:sldId id="426" r:id="rId22"/>
    <p:sldId id="448" r:id="rId23"/>
    <p:sldId id="449" r:id="rId24"/>
    <p:sldId id="450" r:id="rId25"/>
    <p:sldId id="451" r:id="rId26"/>
    <p:sldId id="452" r:id="rId27"/>
    <p:sldId id="468" r:id="rId28"/>
    <p:sldId id="477" r:id="rId29"/>
    <p:sldId id="478" r:id="rId30"/>
    <p:sldId id="473" r:id="rId31"/>
    <p:sldId id="474" r:id="rId32"/>
    <p:sldId id="476" r:id="rId33"/>
    <p:sldId id="494" r:id="rId34"/>
    <p:sldId id="485" r:id="rId35"/>
    <p:sldId id="490" r:id="rId36"/>
    <p:sldId id="486" r:id="rId37"/>
    <p:sldId id="487" r:id="rId38"/>
    <p:sldId id="488" r:id="rId39"/>
    <p:sldId id="489" r:id="rId40"/>
    <p:sldId id="492" r:id="rId41"/>
    <p:sldId id="479" r:id="rId42"/>
    <p:sldId id="475" r:id="rId43"/>
    <p:sldId id="480" r:id="rId44"/>
    <p:sldId id="495" r:id="rId45"/>
    <p:sldId id="482" r:id="rId46"/>
    <p:sldId id="481" r:id="rId47"/>
    <p:sldId id="491" r:id="rId48"/>
    <p:sldId id="457" r:id="rId49"/>
    <p:sldId id="483" r:id="rId50"/>
    <p:sldId id="458" r:id="rId51"/>
    <p:sldId id="456" r:id="rId52"/>
    <p:sldId id="428" r:id="rId53"/>
    <p:sldId id="429" r:id="rId54"/>
    <p:sldId id="430" r:id="rId55"/>
    <p:sldId id="431" r:id="rId56"/>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EEDF16"/>
    <a:srgbClr val="3FB5D9"/>
    <a:srgbClr val="FF33CC"/>
    <a:srgbClr val="CCFFFF"/>
    <a:srgbClr val="EECF16"/>
    <a:srgbClr val="FFA979"/>
    <a:srgbClr val="FF5C04"/>
    <a:srgbClr val="FF33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65" autoAdjust="0"/>
    <p:restoredTop sz="78488" autoAdjust="0"/>
  </p:normalViewPr>
  <p:slideViewPr>
    <p:cSldViewPr snapToGrid="0">
      <p:cViewPr varScale="1">
        <p:scale>
          <a:sx n="125" d="100"/>
          <a:sy n="125" d="100"/>
        </p:scale>
        <p:origin x="1404" y="90"/>
      </p:cViewPr>
      <p:guideLst>
        <p:guide orient="horz" pos="2160"/>
        <p:guide pos="3840"/>
      </p:guideLst>
    </p:cSldViewPr>
  </p:slideViewPr>
  <p:notesTextViewPr>
    <p:cViewPr>
      <p:scale>
        <a:sx n="3" d="2"/>
        <a:sy n="3" d="2"/>
      </p:scale>
      <p:origin x="0" y="0"/>
    </p:cViewPr>
  </p:notesTextViewPr>
  <p:notesViewPr>
    <p:cSldViewPr snapToGrid="0">
      <p:cViewPr varScale="1">
        <p:scale>
          <a:sx n="81" d="100"/>
          <a:sy n="81" d="100"/>
        </p:scale>
        <p:origin x="3894"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E79B5F4C-2785-5B46-6730-B58FE5D0DCAB}"/>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623DBD82-63A0-8173-986E-AFC298DF733A}"/>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40A77573-001E-4689-86B3-9E09C8083158}" type="datetimeFigureOut">
              <a:rPr kumimoji="1" lang="ja-JP" altLang="en-US" smtClean="0"/>
              <a:t>2025/6/28</a:t>
            </a:fld>
            <a:endParaRPr kumimoji="1" lang="ja-JP" altLang="en-US"/>
          </a:p>
        </p:txBody>
      </p:sp>
      <p:sp>
        <p:nvSpPr>
          <p:cNvPr id="4" name="フッター プレースホルダー 3">
            <a:extLst>
              <a:ext uri="{FF2B5EF4-FFF2-40B4-BE49-F238E27FC236}">
                <a16:creationId xmlns:a16="http://schemas.microsoft.com/office/drawing/2014/main" id="{AD00F924-5485-8311-6720-1F87CF182F15}"/>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D5E373AD-FD44-BF3B-B728-858B4E2215DD}"/>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EC04A0DE-39C3-4AA6-98BC-1E0D57B1FA2E}" type="slidenum">
              <a:rPr kumimoji="1" lang="ja-JP" altLang="en-US" smtClean="0"/>
              <a:t>‹#›</a:t>
            </a:fld>
            <a:endParaRPr kumimoji="1" lang="ja-JP" altLang="en-US"/>
          </a:p>
        </p:txBody>
      </p:sp>
    </p:spTree>
    <p:extLst>
      <p:ext uri="{BB962C8B-B14F-4D97-AF65-F5344CB8AC3E}">
        <p14:creationId xmlns:p14="http://schemas.microsoft.com/office/powerpoint/2010/main" val="1093589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B6FB43C-91AC-42BB-8B71-741AF3D3D9EC}" type="datetimeFigureOut">
              <a:rPr kumimoji="1" lang="ja-JP" altLang="en-US" smtClean="0"/>
              <a:t>2025/6/28</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20ACD111-709A-4FCA-A3C8-FEDAC10A792A}" type="slidenum">
              <a:rPr kumimoji="1" lang="ja-JP" altLang="en-US" smtClean="0"/>
              <a:t>‹#›</a:t>
            </a:fld>
            <a:endParaRPr kumimoji="1" lang="ja-JP" altLang="en-US"/>
          </a:p>
        </p:txBody>
      </p:sp>
    </p:spTree>
    <p:extLst>
      <p:ext uri="{BB962C8B-B14F-4D97-AF65-F5344CB8AC3E}">
        <p14:creationId xmlns:p14="http://schemas.microsoft.com/office/powerpoint/2010/main" val="364170243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a:t>
            </a:fld>
            <a:endParaRPr kumimoji="1" lang="ja-JP" altLang="en-US"/>
          </a:p>
        </p:txBody>
      </p:sp>
    </p:spTree>
    <p:extLst>
      <p:ext uri="{BB962C8B-B14F-4D97-AF65-F5344CB8AC3E}">
        <p14:creationId xmlns:p14="http://schemas.microsoft.com/office/powerpoint/2010/main" val="33035972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10</a:t>
            </a:fld>
            <a:endParaRPr kumimoji="1" lang="ja-JP" altLang="en-US"/>
          </a:p>
        </p:txBody>
      </p:sp>
    </p:spTree>
    <p:extLst>
      <p:ext uri="{BB962C8B-B14F-4D97-AF65-F5344CB8AC3E}">
        <p14:creationId xmlns:p14="http://schemas.microsoft.com/office/powerpoint/2010/main" val="11303345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11</a:t>
            </a:fld>
            <a:endParaRPr kumimoji="1" lang="ja-JP" altLang="en-US"/>
          </a:p>
        </p:txBody>
      </p:sp>
    </p:spTree>
    <p:extLst>
      <p:ext uri="{BB962C8B-B14F-4D97-AF65-F5344CB8AC3E}">
        <p14:creationId xmlns:p14="http://schemas.microsoft.com/office/powerpoint/2010/main" val="2150230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12</a:t>
            </a:fld>
            <a:endParaRPr kumimoji="1" lang="ja-JP" altLang="en-US"/>
          </a:p>
        </p:txBody>
      </p:sp>
    </p:spTree>
    <p:extLst>
      <p:ext uri="{BB962C8B-B14F-4D97-AF65-F5344CB8AC3E}">
        <p14:creationId xmlns:p14="http://schemas.microsoft.com/office/powerpoint/2010/main" val="631355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13</a:t>
            </a:fld>
            <a:endParaRPr kumimoji="1" lang="ja-JP" altLang="en-US"/>
          </a:p>
        </p:txBody>
      </p:sp>
    </p:spTree>
    <p:extLst>
      <p:ext uri="{BB962C8B-B14F-4D97-AF65-F5344CB8AC3E}">
        <p14:creationId xmlns:p14="http://schemas.microsoft.com/office/powerpoint/2010/main" val="2287580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14</a:t>
            </a:fld>
            <a:endParaRPr kumimoji="1" lang="ja-JP" altLang="en-US"/>
          </a:p>
        </p:txBody>
      </p:sp>
    </p:spTree>
    <p:extLst>
      <p:ext uri="{BB962C8B-B14F-4D97-AF65-F5344CB8AC3E}">
        <p14:creationId xmlns:p14="http://schemas.microsoft.com/office/powerpoint/2010/main" val="14151893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15</a:t>
            </a:fld>
            <a:endParaRPr kumimoji="1" lang="ja-JP" altLang="en-US"/>
          </a:p>
        </p:txBody>
      </p:sp>
    </p:spTree>
    <p:extLst>
      <p:ext uri="{BB962C8B-B14F-4D97-AF65-F5344CB8AC3E}">
        <p14:creationId xmlns:p14="http://schemas.microsoft.com/office/powerpoint/2010/main" val="1875540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16</a:t>
            </a:fld>
            <a:endParaRPr kumimoji="1" lang="ja-JP" altLang="en-US"/>
          </a:p>
        </p:txBody>
      </p:sp>
    </p:spTree>
    <p:extLst>
      <p:ext uri="{BB962C8B-B14F-4D97-AF65-F5344CB8AC3E}">
        <p14:creationId xmlns:p14="http://schemas.microsoft.com/office/powerpoint/2010/main" val="3655338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17</a:t>
            </a:fld>
            <a:endParaRPr kumimoji="1" lang="ja-JP" altLang="en-US"/>
          </a:p>
        </p:txBody>
      </p:sp>
    </p:spTree>
    <p:extLst>
      <p:ext uri="{BB962C8B-B14F-4D97-AF65-F5344CB8AC3E}">
        <p14:creationId xmlns:p14="http://schemas.microsoft.com/office/powerpoint/2010/main" val="2739333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18</a:t>
            </a:fld>
            <a:endParaRPr kumimoji="1" lang="ja-JP" altLang="en-US"/>
          </a:p>
        </p:txBody>
      </p:sp>
    </p:spTree>
    <p:extLst>
      <p:ext uri="{BB962C8B-B14F-4D97-AF65-F5344CB8AC3E}">
        <p14:creationId xmlns:p14="http://schemas.microsoft.com/office/powerpoint/2010/main" val="31213502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19</a:t>
            </a:fld>
            <a:endParaRPr kumimoji="1" lang="ja-JP" altLang="en-US"/>
          </a:p>
        </p:txBody>
      </p:sp>
    </p:spTree>
    <p:extLst>
      <p:ext uri="{BB962C8B-B14F-4D97-AF65-F5344CB8AC3E}">
        <p14:creationId xmlns:p14="http://schemas.microsoft.com/office/powerpoint/2010/main" val="333451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a:t>
            </a:fld>
            <a:endParaRPr kumimoji="1" lang="ja-JP" altLang="en-US"/>
          </a:p>
        </p:txBody>
      </p:sp>
    </p:spTree>
    <p:extLst>
      <p:ext uri="{BB962C8B-B14F-4D97-AF65-F5344CB8AC3E}">
        <p14:creationId xmlns:p14="http://schemas.microsoft.com/office/powerpoint/2010/main" val="19740493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20</a:t>
            </a:fld>
            <a:endParaRPr kumimoji="1" lang="ja-JP" altLang="en-US"/>
          </a:p>
        </p:txBody>
      </p:sp>
    </p:spTree>
    <p:extLst>
      <p:ext uri="{BB962C8B-B14F-4D97-AF65-F5344CB8AC3E}">
        <p14:creationId xmlns:p14="http://schemas.microsoft.com/office/powerpoint/2010/main" val="34708334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21</a:t>
            </a:fld>
            <a:endParaRPr kumimoji="1" lang="ja-JP" altLang="en-US"/>
          </a:p>
        </p:txBody>
      </p:sp>
    </p:spTree>
    <p:extLst>
      <p:ext uri="{BB962C8B-B14F-4D97-AF65-F5344CB8AC3E}">
        <p14:creationId xmlns:p14="http://schemas.microsoft.com/office/powerpoint/2010/main" val="565279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22</a:t>
            </a:fld>
            <a:endParaRPr kumimoji="1" lang="ja-JP" altLang="en-US"/>
          </a:p>
        </p:txBody>
      </p:sp>
    </p:spTree>
    <p:extLst>
      <p:ext uri="{BB962C8B-B14F-4D97-AF65-F5344CB8AC3E}">
        <p14:creationId xmlns:p14="http://schemas.microsoft.com/office/powerpoint/2010/main" val="32787284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23</a:t>
            </a:fld>
            <a:endParaRPr kumimoji="1" lang="ja-JP" altLang="en-US"/>
          </a:p>
        </p:txBody>
      </p:sp>
    </p:spTree>
    <p:extLst>
      <p:ext uri="{BB962C8B-B14F-4D97-AF65-F5344CB8AC3E}">
        <p14:creationId xmlns:p14="http://schemas.microsoft.com/office/powerpoint/2010/main" val="31079639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24</a:t>
            </a:fld>
            <a:endParaRPr kumimoji="1" lang="ja-JP" altLang="en-US"/>
          </a:p>
        </p:txBody>
      </p:sp>
    </p:spTree>
    <p:extLst>
      <p:ext uri="{BB962C8B-B14F-4D97-AF65-F5344CB8AC3E}">
        <p14:creationId xmlns:p14="http://schemas.microsoft.com/office/powerpoint/2010/main" val="34560101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25</a:t>
            </a:fld>
            <a:endParaRPr kumimoji="1" lang="ja-JP" altLang="en-US"/>
          </a:p>
        </p:txBody>
      </p:sp>
    </p:spTree>
    <p:extLst>
      <p:ext uri="{BB962C8B-B14F-4D97-AF65-F5344CB8AC3E}">
        <p14:creationId xmlns:p14="http://schemas.microsoft.com/office/powerpoint/2010/main" val="2787092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26</a:t>
            </a:fld>
            <a:endParaRPr kumimoji="1" lang="ja-JP" altLang="en-US"/>
          </a:p>
        </p:txBody>
      </p:sp>
    </p:spTree>
    <p:extLst>
      <p:ext uri="{BB962C8B-B14F-4D97-AF65-F5344CB8AC3E}">
        <p14:creationId xmlns:p14="http://schemas.microsoft.com/office/powerpoint/2010/main" val="15340363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27</a:t>
            </a:fld>
            <a:endParaRPr kumimoji="1" lang="ja-JP" altLang="en-US"/>
          </a:p>
        </p:txBody>
      </p:sp>
    </p:spTree>
    <p:extLst>
      <p:ext uri="{BB962C8B-B14F-4D97-AF65-F5344CB8AC3E}">
        <p14:creationId xmlns:p14="http://schemas.microsoft.com/office/powerpoint/2010/main" val="7897882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28</a:t>
            </a:fld>
            <a:endParaRPr kumimoji="1" lang="ja-JP" altLang="en-US"/>
          </a:p>
        </p:txBody>
      </p:sp>
    </p:spTree>
    <p:extLst>
      <p:ext uri="{BB962C8B-B14F-4D97-AF65-F5344CB8AC3E}">
        <p14:creationId xmlns:p14="http://schemas.microsoft.com/office/powerpoint/2010/main" val="12141050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29</a:t>
            </a:fld>
            <a:endParaRPr kumimoji="1" lang="ja-JP" altLang="en-US"/>
          </a:p>
        </p:txBody>
      </p:sp>
    </p:spTree>
    <p:extLst>
      <p:ext uri="{BB962C8B-B14F-4D97-AF65-F5344CB8AC3E}">
        <p14:creationId xmlns:p14="http://schemas.microsoft.com/office/powerpoint/2010/main" val="3819528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a:t>
            </a:fld>
            <a:endParaRPr kumimoji="1" lang="ja-JP" altLang="en-US"/>
          </a:p>
        </p:txBody>
      </p:sp>
    </p:spTree>
    <p:extLst>
      <p:ext uri="{BB962C8B-B14F-4D97-AF65-F5344CB8AC3E}">
        <p14:creationId xmlns:p14="http://schemas.microsoft.com/office/powerpoint/2010/main" val="28742152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30</a:t>
            </a:fld>
            <a:endParaRPr kumimoji="1" lang="ja-JP" altLang="en-US"/>
          </a:p>
        </p:txBody>
      </p:sp>
    </p:spTree>
    <p:extLst>
      <p:ext uri="{BB962C8B-B14F-4D97-AF65-F5344CB8AC3E}">
        <p14:creationId xmlns:p14="http://schemas.microsoft.com/office/powerpoint/2010/main" val="15460367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31</a:t>
            </a:fld>
            <a:endParaRPr kumimoji="1" lang="ja-JP" altLang="en-US"/>
          </a:p>
        </p:txBody>
      </p:sp>
    </p:spTree>
    <p:extLst>
      <p:ext uri="{BB962C8B-B14F-4D97-AF65-F5344CB8AC3E}">
        <p14:creationId xmlns:p14="http://schemas.microsoft.com/office/powerpoint/2010/main" val="3721853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32</a:t>
            </a:fld>
            <a:endParaRPr kumimoji="1" lang="ja-JP" altLang="en-US"/>
          </a:p>
        </p:txBody>
      </p:sp>
    </p:spTree>
    <p:extLst>
      <p:ext uri="{BB962C8B-B14F-4D97-AF65-F5344CB8AC3E}">
        <p14:creationId xmlns:p14="http://schemas.microsoft.com/office/powerpoint/2010/main" val="15993012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33</a:t>
            </a:fld>
            <a:endParaRPr kumimoji="1" lang="ja-JP" altLang="en-US"/>
          </a:p>
        </p:txBody>
      </p:sp>
    </p:spTree>
    <p:extLst>
      <p:ext uri="{BB962C8B-B14F-4D97-AF65-F5344CB8AC3E}">
        <p14:creationId xmlns:p14="http://schemas.microsoft.com/office/powerpoint/2010/main" val="18578067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34</a:t>
            </a:fld>
            <a:endParaRPr kumimoji="1" lang="ja-JP" altLang="en-US"/>
          </a:p>
        </p:txBody>
      </p:sp>
    </p:spTree>
    <p:extLst>
      <p:ext uri="{BB962C8B-B14F-4D97-AF65-F5344CB8AC3E}">
        <p14:creationId xmlns:p14="http://schemas.microsoft.com/office/powerpoint/2010/main" val="13909752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35</a:t>
            </a:fld>
            <a:endParaRPr kumimoji="1" lang="ja-JP" altLang="en-US"/>
          </a:p>
        </p:txBody>
      </p:sp>
    </p:spTree>
    <p:extLst>
      <p:ext uri="{BB962C8B-B14F-4D97-AF65-F5344CB8AC3E}">
        <p14:creationId xmlns:p14="http://schemas.microsoft.com/office/powerpoint/2010/main" val="24025375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r>
              <a:rPr kumimoji="1" lang="ja-JP" altLang="en-US" dirty="0"/>
              <a:t>　　　　　　　</a:t>
            </a:r>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36</a:t>
            </a:fld>
            <a:endParaRPr kumimoji="1" lang="ja-JP" altLang="en-US"/>
          </a:p>
        </p:txBody>
      </p:sp>
    </p:spTree>
    <p:extLst>
      <p:ext uri="{BB962C8B-B14F-4D97-AF65-F5344CB8AC3E}">
        <p14:creationId xmlns:p14="http://schemas.microsoft.com/office/powerpoint/2010/main" val="10651148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37</a:t>
            </a:fld>
            <a:endParaRPr kumimoji="1" lang="ja-JP" altLang="en-US"/>
          </a:p>
        </p:txBody>
      </p:sp>
    </p:spTree>
    <p:extLst>
      <p:ext uri="{BB962C8B-B14F-4D97-AF65-F5344CB8AC3E}">
        <p14:creationId xmlns:p14="http://schemas.microsoft.com/office/powerpoint/2010/main" val="18028253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38</a:t>
            </a:fld>
            <a:endParaRPr kumimoji="1" lang="ja-JP" altLang="en-US"/>
          </a:p>
        </p:txBody>
      </p:sp>
    </p:spTree>
    <p:extLst>
      <p:ext uri="{BB962C8B-B14F-4D97-AF65-F5344CB8AC3E}">
        <p14:creationId xmlns:p14="http://schemas.microsoft.com/office/powerpoint/2010/main" val="34650914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39</a:t>
            </a:fld>
            <a:endParaRPr kumimoji="1" lang="ja-JP" altLang="en-US"/>
          </a:p>
        </p:txBody>
      </p:sp>
    </p:spTree>
    <p:extLst>
      <p:ext uri="{BB962C8B-B14F-4D97-AF65-F5344CB8AC3E}">
        <p14:creationId xmlns:p14="http://schemas.microsoft.com/office/powerpoint/2010/main" val="1536066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a:t>
            </a:fld>
            <a:endParaRPr kumimoji="1" lang="ja-JP" altLang="en-US"/>
          </a:p>
        </p:txBody>
      </p:sp>
    </p:spTree>
    <p:extLst>
      <p:ext uri="{BB962C8B-B14F-4D97-AF65-F5344CB8AC3E}">
        <p14:creationId xmlns:p14="http://schemas.microsoft.com/office/powerpoint/2010/main" val="9660687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40</a:t>
            </a:fld>
            <a:endParaRPr kumimoji="1" lang="ja-JP" altLang="en-US"/>
          </a:p>
        </p:txBody>
      </p:sp>
    </p:spTree>
    <p:extLst>
      <p:ext uri="{BB962C8B-B14F-4D97-AF65-F5344CB8AC3E}">
        <p14:creationId xmlns:p14="http://schemas.microsoft.com/office/powerpoint/2010/main" val="34682668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41</a:t>
            </a:fld>
            <a:endParaRPr kumimoji="1" lang="ja-JP" altLang="en-US"/>
          </a:p>
        </p:txBody>
      </p:sp>
    </p:spTree>
    <p:extLst>
      <p:ext uri="{BB962C8B-B14F-4D97-AF65-F5344CB8AC3E}">
        <p14:creationId xmlns:p14="http://schemas.microsoft.com/office/powerpoint/2010/main" val="3761200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42</a:t>
            </a:fld>
            <a:endParaRPr kumimoji="1" lang="ja-JP" altLang="en-US"/>
          </a:p>
        </p:txBody>
      </p:sp>
    </p:spTree>
    <p:extLst>
      <p:ext uri="{BB962C8B-B14F-4D97-AF65-F5344CB8AC3E}">
        <p14:creationId xmlns:p14="http://schemas.microsoft.com/office/powerpoint/2010/main" val="20887936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43</a:t>
            </a:fld>
            <a:endParaRPr kumimoji="1" lang="ja-JP" altLang="en-US"/>
          </a:p>
        </p:txBody>
      </p:sp>
    </p:spTree>
    <p:extLst>
      <p:ext uri="{BB962C8B-B14F-4D97-AF65-F5344CB8AC3E}">
        <p14:creationId xmlns:p14="http://schemas.microsoft.com/office/powerpoint/2010/main" val="40664168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44</a:t>
            </a:fld>
            <a:endParaRPr kumimoji="1" lang="ja-JP" altLang="en-US"/>
          </a:p>
        </p:txBody>
      </p:sp>
    </p:spTree>
    <p:extLst>
      <p:ext uri="{BB962C8B-B14F-4D97-AF65-F5344CB8AC3E}">
        <p14:creationId xmlns:p14="http://schemas.microsoft.com/office/powerpoint/2010/main" val="3503230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45</a:t>
            </a:fld>
            <a:endParaRPr kumimoji="1" lang="ja-JP" altLang="en-US"/>
          </a:p>
        </p:txBody>
      </p:sp>
    </p:spTree>
    <p:extLst>
      <p:ext uri="{BB962C8B-B14F-4D97-AF65-F5344CB8AC3E}">
        <p14:creationId xmlns:p14="http://schemas.microsoft.com/office/powerpoint/2010/main" val="20048146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46</a:t>
            </a:fld>
            <a:endParaRPr kumimoji="1" lang="ja-JP" altLang="en-US"/>
          </a:p>
        </p:txBody>
      </p:sp>
    </p:spTree>
    <p:extLst>
      <p:ext uri="{BB962C8B-B14F-4D97-AF65-F5344CB8AC3E}">
        <p14:creationId xmlns:p14="http://schemas.microsoft.com/office/powerpoint/2010/main" val="7529531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47</a:t>
            </a:fld>
            <a:endParaRPr kumimoji="1" lang="ja-JP" altLang="en-US"/>
          </a:p>
        </p:txBody>
      </p:sp>
    </p:spTree>
    <p:extLst>
      <p:ext uri="{BB962C8B-B14F-4D97-AF65-F5344CB8AC3E}">
        <p14:creationId xmlns:p14="http://schemas.microsoft.com/office/powerpoint/2010/main" val="16500480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48</a:t>
            </a:fld>
            <a:endParaRPr kumimoji="1" lang="ja-JP" altLang="en-US"/>
          </a:p>
        </p:txBody>
      </p:sp>
    </p:spTree>
    <p:extLst>
      <p:ext uri="{BB962C8B-B14F-4D97-AF65-F5344CB8AC3E}">
        <p14:creationId xmlns:p14="http://schemas.microsoft.com/office/powerpoint/2010/main" val="22664376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49</a:t>
            </a:fld>
            <a:endParaRPr kumimoji="1" lang="ja-JP" altLang="en-US"/>
          </a:p>
        </p:txBody>
      </p:sp>
    </p:spTree>
    <p:extLst>
      <p:ext uri="{BB962C8B-B14F-4D97-AF65-F5344CB8AC3E}">
        <p14:creationId xmlns:p14="http://schemas.microsoft.com/office/powerpoint/2010/main" val="3585845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5</a:t>
            </a:fld>
            <a:endParaRPr kumimoji="1" lang="ja-JP" altLang="en-US"/>
          </a:p>
        </p:txBody>
      </p:sp>
    </p:spTree>
    <p:extLst>
      <p:ext uri="{BB962C8B-B14F-4D97-AF65-F5344CB8AC3E}">
        <p14:creationId xmlns:p14="http://schemas.microsoft.com/office/powerpoint/2010/main" val="35723385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50</a:t>
            </a:fld>
            <a:endParaRPr kumimoji="1" lang="ja-JP" altLang="en-US"/>
          </a:p>
        </p:txBody>
      </p:sp>
    </p:spTree>
    <p:extLst>
      <p:ext uri="{BB962C8B-B14F-4D97-AF65-F5344CB8AC3E}">
        <p14:creationId xmlns:p14="http://schemas.microsoft.com/office/powerpoint/2010/main" val="366124275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51</a:t>
            </a:fld>
            <a:endParaRPr kumimoji="1" lang="ja-JP" altLang="en-US"/>
          </a:p>
        </p:txBody>
      </p:sp>
    </p:spTree>
    <p:extLst>
      <p:ext uri="{BB962C8B-B14F-4D97-AF65-F5344CB8AC3E}">
        <p14:creationId xmlns:p14="http://schemas.microsoft.com/office/powerpoint/2010/main" val="862172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52</a:t>
            </a:fld>
            <a:endParaRPr kumimoji="1" lang="ja-JP" altLang="en-US"/>
          </a:p>
        </p:txBody>
      </p:sp>
    </p:spTree>
    <p:extLst>
      <p:ext uri="{BB962C8B-B14F-4D97-AF65-F5344CB8AC3E}">
        <p14:creationId xmlns:p14="http://schemas.microsoft.com/office/powerpoint/2010/main" val="2402091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6</a:t>
            </a:fld>
            <a:endParaRPr kumimoji="1" lang="ja-JP" altLang="en-US"/>
          </a:p>
        </p:txBody>
      </p:sp>
    </p:spTree>
    <p:extLst>
      <p:ext uri="{BB962C8B-B14F-4D97-AF65-F5344CB8AC3E}">
        <p14:creationId xmlns:p14="http://schemas.microsoft.com/office/powerpoint/2010/main" val="3452744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7</a:t>
            </a:fld>
            <a:endParaRPr kumimoji="1" lang="ja-JP" altLang="en-US"/>
          </a:p>
        </p:txBody>
      </p:sp>
    </p:spTree>
    <p:extLst>
      <p:ext uri="{BB962C8B-B14F-4D97-AF65-F5344CB8AC3E}">
        <p14:creationId xmlns:p14="http://schemas.microsoft.com/office/powerpoint/2010/main" val="2563039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8</a:t>
            </a:fld>
            <a:endParaRPr kumimoji="1" lang="ja-JP" altLang="en-US"/>
          </a:p>
        </p:txBody>
      </p:sp>
    </p:spTree>
    <p:extLst>
      <p:ext uri="{BB962C8B-B14F-4D97-AF65-F5344CB8AC3E}">
        <p14:creationId xmlns:p14="http://schemas.microsoft.com/office/powerpoint/2010/main" val="39016584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ACD111-709A-4FCA-A3C8-FEDAC10A792A}" type="slidenum">
              <a:rPr kumimoji="1" lang="ja-JP" altLang="en-US" smtClean="0"/>
              <a:t>9</a:t>
            </a:fld>
            <a:endParaRPr kumimoji="1" lang="ja-JP" altLang="en-US"/>
          </a:p>
        </p:txBody>
      </p:sp>
    </p:spTree>
    <p:extLst>
      <p:ext uri="{BB962C8B-B14F-4D97-AF65-F5344CB8AC3E}">
        <p14:creationId xmlns:p14="http://schemas.microsoft.com/office/powerpoint/2010/main" val="35548878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8799493-6589-E33F-DFC8-3CA23872DB1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880426" y="274638"/>
            <a:ext cx="1070510" cy="476250"/>
          </a:xfrm>
          <a:prstGeom prst="rect">
            <a:avLst/>
          </a:prstGeom>
        </p:spPr>
      </p:pic>
    </p:spTree>
    <p:extLst>
      <p:ext uri="{BB962C8B-B14F-4D97-AF65-F5344CB8AC3E}">
        <p14:creationId xmlns:p14="http://schemas.microsoft.com/office/powerpoint/2010/main" val="4411240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8" name="Rectangle 3"/>
          <p:cNvSpPr>
            <a:spLocks noGrp="1" noChangeArrowheads="1"/>
          </p:cNvSpPr>
          <p:nvPr>
            <p:ph type="body" idx="1"/>
          </p:nvPr>
        </p:nvSpPr>
        <p:spPr bwMode="auto">
          <a:xfrm>
            <a:off x="609600" y="1600203"/>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076"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1"/>
            </a:lvl1pPr>
          </a:lstStyle>
          <a:p>
            <a:fld id="{C764DE79-268F-4C1A-8933-263129D2AF90}" type="datetimeFigureOut">
              <a:rPr lang="en-US" smtClean="0"/>
              <a:t>6/28/2025</a:t>
            </a:fld>
            <a:endParaRPr lang="en-US" dirty="0"/>
          </a:p>
        </p:txBody>
      </p:sp>
      <p:sp>
        <p:nvSpPr>
          <p:cNvPr id="3077"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1"/>
            </a:lvl1pPr>
          </a:lstStyle>
          <a:p>
            <a:endParaRPr lang="en-US" dirty="0"/>
          </a:p>
        </p:txBody>
      </p:sp>
      <p:sp>
        <p:nvSpPr>
          <p:cNvPr id="3078"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1"/>
            </a:lvl1pPr>
          </a:lstStyle>
          <a:p>
            <a:fld id="{48F63A3B-78C7-47BE-AE5E-E10140E04643}" type="slidenum">
              <a:rPr lang="en-US" smtClean="0"/>
              <a:t>‹#›</a:t>
            </a:fld>
            <a:endParaRPr lang="en-US" dirty="0"/>
          </a:p>
        </p:txBody>
      </p:sp>
      <p:pic>
        <p:nvPicPr>
          <p:cNvPr id="5" name="図 4">
            <a:extLst>
              <a:ext uri="{FF2B5EF4-FFF2-40B4-BE49-F238E27FC236}">
                <a16:creationId xmlns:a16="http://schemas.microsoft.com/office/drawing/2014/main" id="{41566211-C060-58FA-CB6F-D8C373CF96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880426" y="274638"/>
            <a:ext cx="1070510" cy="476250"/>
          </a:xfrm>
          <a:prstGeom prst="rect">
            <a:avLst/>
          </a:prstGeom>
        </p:spPr>
      </p:pic>
      <p:sp>
        <p:nvSpPr>
          <p:cNvPr id="2" name="正方形/長方形 1">
            <a:extLst>
              <a:ext uri="{FF2B5EF4-FFF2-40B4-BE49-F238E27FC236}">
                <a16:creationId xmlns:a16="http://schemas.microsoft.com/office/drawing/2014/main" id="{81F6CC8A-AC36-E19A-624F-7F9D679BA7F0}"/>
              </a:ext>
            </a:extLst>
          </p:cNvPr>
          <p:cNvSpPr/>
          <p:nvPr userDrawn="1"/>
        </p:nvSpPr>
        <p:spPr>
          <a:xfrm>
            <a:off x="0" y="6583362"/>
            <a:ext cx="12192000" cy="274639"/>
          </a:xfrm>
          <a:prstGeom prst="rect">
            <a:avLst/>
          </a:prstGeom>
          <a:solidFill>
            <a:srgbClr val="3FB5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1" dirty="0"/>
          </a:p>
        </p:txBody>
      </p:sp>
    </p:spTree>
    <p:extLst>
      <p:ext uri="{BB962C8B-B14F-4D97-AF65-F5344CB8AC3E}">
        <p14:creationId xmlns:p14="http://schemas.microsoft.com/office/powerpoint/2010/main" val="2345985510"/>
      </p:ext>
    </p:extLst>
  </p:cSld>
  <p:clrMap bg1="lt1" tx1="dk1" bg2="lt2" tx2="dk2" accent1="accent1" accent2="accent2" accent3="accent3" accent4="accent4" accent5="accent5" accent6="accent6" hlink="hlink" folHlink="folHlink"/>
  <p:sldLayoutIdLst>
    <p:sldLayoutId id="2147483661" r:id="rId1"/>
  </p:sldLayoutIdLst>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11"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23"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34"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46" algn="ctr" rtl="0" eaLnBrk="1" fontAlgn="base" hangingPunct="1">
        <a:spcBef>
          <a:spcPct val="0"/>
        </a:spcBef>
        <a:spcAft>
          <a:spcPct val="0"/>
        </a:spcAft>
        <a:defRPr kumimoji="1" sz="4400">
          <a:solidFill>
            <a:schemeClr val="tx2"/>
          </a:solidFill>
          <a:latin typeface="Arial" charset="0"/>
          <a:ea typeface="ＭＳ Ｐゴシック" charset="-128"/>
        </a:defRPr>
      </a:lvl9pPr>
    </p:titleStyle>
    <p:bodyStyle>
      <a:lvl1pPr marL="342908" indent="-342908" algn="l" rtl="0" eaLnBrk="1" fontAlgn="base" hangingPunct="1">
        <a:spcBef>
          <a:spcPct val="20000"/>
        </a:spcBef>
        <a:spcAft>
          <a:spcPct val="0"/>
        </a:spcAft>
        <a:buChar char="•"/>
        <a:defRPr kumimoji="1" sz="3200">
          <a:solidFill>
            <a:schemeClr val="tx1"/>
          </a:solidFill>
          <a:latin typeface="+mn-lt"/>
          <a:ea typeface="+mn-ea"/>
          <a:cs typeface="+mn-cs"/>
        </a:defRPr>
      </a:lvl1pPr>
      <a:lvl2pPr marL="742969" indent="-285757" algn="l" rtl="0" eaLnBrk="1" fontAlgn="base" hangingPunct="1">
        <a:spcBef>
          <a:spcPct val="20000"/>
        </a:spcBef>
        <a:spcAft>
          <a:spcPct val="0"/>
        </a:spcAft>
        <a:buChar char="–"/>
        <a:defRPr kumimoji="1" sz="2800">
          <a:solidFill>
            <a:schemeClr val="tx1"/>
          </a:solidFill>
          <a:latin typeface="+mn-lt"/>
          <a:ea typeface="+mn-ea"/>
        </a:defRPr>
      </a:lvl2pPr>
      <a:lvl3pPr marL="1143029" indent="-228606" algn="l" rtl="0" eaLnBrk="1" fontAlgn="base" hangingPunct="1">
        <a:spcBef>
          <a:spcPct val="20000"/>
        </a:spcBef>
        <a:spcAft>
          <a:spcPct val="0"/>
        </a:spcAft>
        <a:buChar char="•"/>
        <a:defRPr kumimoji="1" sz="2400">
          <a:solidFill>
            <a:schemeClr val="tx1"/>
          </a:solidFill>
          <a:latin typeface="+mn-lt"/>
          <a:ea typeface="+mn-ea"/>
        </a:defRPr>
      </a:lvl3pPr>
      <a:lvl4pPr marL="1600241" indent="-228606" algn="l" rtl="0" eaLnBrk="1" fontAlgn="base" hangingPunct="1">
        <a:spcBef>
          <a:spcPct val="20000"/>
        </a:spcBef>
        <a:spcAft>
          <a:spcPct val="0"/>
        </a:spcAft>
        <a:buChar char="–"/>
        <a:defRPr kumimoji="1" sz="2000">
          <a:solidFill>
            <a:schemeClr val="tx1"/>
          </a:solidFill>
          <a:latin typeface="+mn-lt"/>
          <a:ea typeface="+mn-ea"/>
        </a:defRPr>
      </a:lvl4pPr>
      <a:lvl5pPr marL="2057452" indent="-228606" algn="l" rtl="0" eaLnBrk="1" fontAlgn="base" hangingPunct="1">
        <a:spcBef>
          <a:spcPct val="20000"/>
        </a:spcBef>
        <a:spcAft>
          <a:spcPct val="0"/>
        </a:spcAft>
        <a:buChar char="»"/>
        <a:defRPr kumimoji="1" sz="2000">
          <a:solidFill>
            <a:schemeClr val="tx1"/>
          </a:solidFill>
          <a:latin typeface="+mn-lt"/>
          <a:ea typeface="+mn-ea"/>
        </a:defRPr>
      </a:lvl5pPr>
      <a:lvl6pPr marL="2514663" indent="-228606" algn="l" rtl="0" eaLnBrk="1" fontAlgn="base" hangingPunct="1">
        <a:spcBef>
          <a:spcPct val="20000"/>
        </a:spcBef>
        <a:spcAft>
          <a:spcPct val="0"/>
        </a:spcAft>
        <a:buChar char="»"/>
        <a:defRPr kumimoji="1" sz="2000">
          <a:solidFill>
            <a:schemeClr val="tx1"/>
          </a:solidFill>
          <a:latin typeface="+mn-lt"/>
          <a:ea typeface="+mn-ea"/>
        </a:defRPr>
      </a:lvl6pPr>
      <a:lvl7pPr marL="2971875" indent="-228606" algn="l" rtl="0" eaLnBrk="1" fontAlgn="base" hangingPunct="1">
        <a:spcBef>
          <a:spcPct val="20000"/>
        </a:spcBef>
        <a:spcAft>
          <a:spcPct val="0"/>
        </a:spcAft>
        <a:buChar char="»"/>
        <a:defRPr kumimoji="1" sz="2000">
          <a:solidFill>
            <a:schemeClr val="tx1"/>
          </a:solidFill>
          <a:latin typeface="+mn-lt"/>
          <a:ea typeface="+mn-ea"/>
        </a:defRPr>
      </a:lvl7pPr>
      <a:lvl8pPr marL="3429086" indent="-228606" algn="l" rtl="0" eaLnBrk="1" fontAlgn="base" hangingPunct="1">
        <a:spcBef>
          <a:spcPct val="20000"/>
        </a:spcBef>
        <a:spcAft>
          <a:spcPct val="0"/>
        </a:spcAft>
        <a:buChar char="»"/>
        <a:defRPr kumimoji="1" sz="2000">
          <a:solidFill>
            <a:schemeClr val="tx1"/>
          </a:solidFill>
          <a:latin typeface="+mn-lt"/>
          <a:ea typeface="+mn-ea"/>
        </a:defRPr>
      </a:lvl8pPr>
      <a:lvl9pPr marL="3886298" indent="-228606"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23" rtl="0" eaLnBrk="1" latinLnBrk="0" hangingPunct="1">
        <a:defRPr kumimoji="1" sz="1801" kern="1200">
          <a:solidFill>
            <a:schemeClr val="tx1"/>
          </a:solidFill>
          <a:latin typeface="+mn-lt"/>
          <a:ea typeface="+mn-ea"/>
          <a:cs typeface="+mn-cs"/>
        </a:defRPr>
      </a:lvl1pPr>
      <a:lvl2pPr marL="457211" algn="l" defTabSz="914423" rtl="0" eaLnBrk="1" latinLnBrk="0" hangingPunct="1">
        <a:defRPr kumimoji="1" sz="1801" kern="1200">
          <a:solidFill>
            <a:schemeClr val="tx1"/>
          </a:solidFill>
          <a:latin typeface="+mn-lt"/>
          <a:ea typeface="+mn-ea"/>
          <a:cs typeface="+mn-cs"/>
        </a:defRPr>
      </a:lvl2pPr>
      <a:lvl3pPr marL="914423" algn="l" defTabSz="914423" rtl="0" eaLnBrk="1" latinLnBrk="0" hangingPunct="1">
        <a:defRPr kumimoji="1" sz="1801" kern="1200">
          <a:solidFill>
            <a:schemeClr val="tx1"/>
          </a:solidFill>
          <a:latin typeface="+mn-lt"/>
          <a:ea typeface="+mn-ea"/>
          <a:cs typeface="+mn-cs"/>
        </a:defRPr>
      </a:lvl3pPr>
      <a:lvl4pPr marL="1371634" algn="l" defTabSz="914423" rtl="0" eaLnBrk="1" latinLnBrk="0" hangingPunct="1">
        <a:defRPr kumimoji="1" sz="1801" kern="1200">
          <a:solidFill>
            <a:schemeClr val="tx1"/>
          </a:solidFill>
          <a:latin typeface="+mn-lt"/>
          <a:ea typeface="+mn-ea"/>
          <a:cs typeface="+mn-cs"/>
        </a:defRPr>
      </a:lvl4pPr>
      <a:lvl5pPr marL="1828846" algn="l" defTabSz="914423" rtl="0" eaLnBrk="1" latinLnBrk="0" hangingPunct="1">
        <a:defRPr kumimoji="1" sz="1801" kern="1200">
          <a:solidFill>
            <a:schemeClr val="tx1"/>
          </a:solidFill>
          <a:latin typeface="+mn-lt"/>
          <a:ea typeface="+mn-ea"/>
          <a:cs typeface="+mn-cs"/>
        </a:defRPr>
      </a:lvl5pPr>
      <a:lvl6pPr marL="2286057" algn="l" defTabSz="914423" rtl="0" eaLnBrk="1" latinLnBrk="0" hangingPunct="1">
        <a:defRPr kumimoji="1" sz="1801" kern="1200">
          <a:solidFill>
            <a:schemeClr val="tx1"/>
          </a:solidFill>
          <a:latin typeface="+mn-lt"/>
          <a:ea typeface="+mn-ea"/>
          <a:cs typeface="+mn-cs"/>
        </a:defRPr>
      </a:lvl6pPr>
      <a:lvl7pPr marL="2743269" algn="l" defTabSz="914423" rtl="0" eaLnBrk="1" latinLnBrk="0" hangingPunct="1">
        <a:defRPr kumimoji="1" sz="1801" kern="1200">
          <a:solidFill>
            <a:schemeClr val="tx1"/>
          </a:solidFill>
          <a:latin typeface="+mn-lt"/>
          <a:ea typeface="+mn-ea"/>
          <a:cs typeface="+mn-cs"/>
        </a:defRPr>
      </a:lvl7pPr>
      <a:lvl8pPr marL="3200480" algn="l" defTabSz="914423" rtl="0" eaLnBrk="1" latinLnBrk="0" hangingPunct="1">
        <a:defRPr kumimoji="1" sz="1801" kern="1200">
          <a:solidFill>
            <a:schemeClr val="tx1"/>
          </a:solidFill>
          <a:latin typeface="+mn-lt"/>
          <a:ea typeface="+mn-ea"/>
          <a:cs typeface="+mn-cs"/>
        </a:defRPr>
      </a:lvl8pPr>
      <a:lvl9pPr marL="3657691" algn="l" defTabSz="914423" rtl="0" eaLnBrk="1" latinLnBrk="0" hangingPunct="1">
        <a:defRPr kumimoji="1"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7.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FFFF66">
                <a:alpha val="45000"/>
              </a:srgbClr>
            </a:gs>
            <a:gs pos="0">
              <a:srgbClr val="87D1E7"/>
            </a:gs>
            <a:gs pos="42000">
              <a:schemeClr val="bg1">
                <a:alpha val="0"/>
              </a:schemeClr>
            </a:gs>
          </a:gsLst>
          <a:lin ang="2700000" scaled="1"/>
        </a:gradFill>
        <a:effectLst/>
      </p:bgPr>
    </p:bg>
    <p:spTree>
      <p:nvGrpSpPr>
        <p:cNvPr id="1" name=""/>
        <p:cNvGrpSpPr/>
        <p:nvPr/>
      </p:nvGrpSpPr>
      <p:grpSpPr>
        <a:xfrm>
          <a:off x="0" y="0"/>
          <a:ext cx="0" cy="0"/>
          <a:chOff x="0" y="0"/>
          <a:chExt cx="0" cy="0"/>
        </a:xfrm>
      </p:grpSpPr>
      <p:sp>
        <p:nvSpPr>
          <p:cNvPr id="3" name="サブタイトル 2">
            <a:extLst>
              <a:ext uri="{FF2B5EF4-FFF2-40B4-BE49-F238E27FC236}">
                <a16:creationId xmlns:a16="http://schemas.microsoft.com/office/drawing/2014/main" id="{90DAA1C1-53AB-5BE0-181A-607F12EFB8E8}"/>
              </a:ext>
            </a:extLst>
          </p:cNvPr>
          <p:cNvSpPr txBox="1">
            <a:spLocks/>
          </p:cNvSpPr>
          <p:nvPr/>
        </p:nvSpPr>
        <p:spPr bwMode="auto">
          <a:xfrm>
            <a:off x="830143" y="2902442"/>
            <a:ext cx="10531708" cy="147754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gn="dist">
              <a:buFontTx/>
              <a:buNone/>
            </a:pPr>
            <a:r>
              <a:rPr lang="ja-JP" altLang="en-US" sz="8000" b="1" kern="0" dirty="0">
                <a:latin typeface="游明朝" panose="02020400000000000000" pitchFamily="18" charset="-128"/>
                <a:ea typeface="游明朝" panose="02020400000000000000" pitchFamily="18" charset="-128"/>
              </a:rPr>
              <a:t>第一回</a:t>
            </a:r>
            <a:r>
              <a:rPr lang="ja-JP" altLang="en-US" sz="9600" b="1" kern="0" dirty="0">
                <a:latin typeface="游明朝" panose="02020400000000000000" pitchFamily="18" charset="-128"/>
                <a:ea typeface="游明朝" panose="02020400000000000000" pitchFamily="18" charset="-128"/>
              </a:rPr>
              <a:t>臨時総会</a:t>
            </a:r>
            <a:endParaRPr lang="en-US" altLang="ja-JP" sz="9600" b="1" kern="0" dirty="0">
              <a:latin typeface="游明朝" panose="02020400000000000000" pitchFamily="18" charset="-128"/>
              <a:ea typeface="游明朝" panose="02020400000000000000" pitchFamily="18" charset="-128"/>
            </a:endParaRPr>
          </a:p>
        </p:txBody>
      </p:sp>
      <p:sp>
        <p:nvSpPr>
          <p:cNvPr id="5" name="サブタイトル 2">
            <a:extLst>
              <a:ext uri="{FF2B5EF4-FFF2-40B4-BE49-F238E27FC236}">
                <a16:creationId xmlns:a16="http://schemas.microsoft.com/office/drawing/2014/main" id="{7B9069E4-A50A-BC89-DA29-0023264BB7E0}"/>
              </a:ext>
            </a:extLst>
          </p:cNvPr>
          <p:cNvSpPr>
            <a:spLocks noGrp="1"/>
          </p:cNvSpPr>
          <p:nvPr/>
        </p:nvSpPr>
        <p:spPr bwMode="auto">
          <a:xfrm>
            <a:off x="-4" y="4656203"/>
            <a:ext cx="12192003" cy="15624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None/>
              <a:defRPr kumimoji="1" sz="3200">
                <a:solidFill>
                  <a:schemeClr val="tx1"/>
                </a:solidFill>
                <a:latin typeface="+mn-lt"/>
                <a:ea typeface="+mn-ea"/>
                <a:cs typeface="+mn-cs"/>
              </a:defRPr>
            </a:lvl1pPr>
            <a:lvl2pPr marL="457200" indent="0" algn="ctr" rtl="0" eaLnBrk="1" fontAlgn="base" hangingPunct="1">
              <a:spcBef>
                <a:spcPct val="20000"/>
              </a:spcBef>
              <a:spcAft>
                <a:spcPct val="0"/>
              </a:spcAft>
              <a:buNone/>
              <a:defRPr kumimoji="1" sz="2800">
                <a:solidFill>
                  <a:schemeClr val="tx1"/>
                </a:solidFill>
                <a:latin typeface="+mn-lt"/>
                <a:ea typeface="+mn-ea"/>
              </a:defRPr>
            </a:lvl2pPr>
            <a:lvl3pPr marL="914400" indent="0" algn="ctr" rtl="0" eaLnBrk="1" fontAlgn="base" hangingPunct="1">
              <a:spcBef>
                <a:spcPct val="20000"/>
              </a:spcBef>
              <a:spcAft>
                <a:spcPct val="0"/>
              </a:spcAft>
              <a:buNone/>
              <a:defRPr kumimoji="1" sz="2400">
                <a:solidFill>
                  <a:schemeClr val="tx1"/>
                </a:solidFill>
                <a:latin typeface="+mn-lt"/>
                <a:ea typeface="+mn-ea"/>
              </a:defRPr>
            </a:lvl3pPr>
            <a:lvl4pPr marL="1371600" indent="0" algn="ctr" rtl="0" eaLnBrk="1" fontAlgn="base" hangingPunct="1">
              <a:spcBef>
                <a:spcPct val="20000"/>
              </a:spcBef>
              <a:spcAft>
                <a:spcPct val="0"/>
              </a:spcAft>
              <a:buNone/>
              <a:defRPr kumimoji="1" sz="2000">
                <a:solidFill>
                  <a:schemeClr val="tx1"/>
                </a:solidFill>
                <a:latin typeface="+mn-lt"/>
                <a:ea typeface="+mn-ea"/>
              </a:defRPr>
            </a:lvl4pPr>
            <a:lvl5pPr marL="1828800" indent="0" algn="ctr" rtl="0" eaLnBrk="1" fontAlgn="base" hangingPunct="1">
              <a:spcBef>
                <a:spcPct val="20000"/>
              </a:spcBef>
              <a:spcAft>
                <a:spcPct val="0"/>
              </a:spcAft>
              <a:buNone/>
              <a:defRPr kumimoji="1" sz="2000">
                <a:solidFill>
                  <a:schemeClr val="tx1"/>
                </a:solidFill>
                <a:latin typeface="+mn-lt"/>
                <a:ea typeface="+mn-ea"/>
              </a:defRPr>
            </a:lvl5pPr>
            <a:lvl6pPr marL="2286000" indent="0" algn="ctr" rtl="0" eaLnBrk="1" fontAlgn="base" hangingPunct="1">
              <a:spcBef>
                <a:spcPct val="20000"/>
              </a:spcBef>
              <a:spcAft>
                <a:spcPct val="0"/>
              </a:spcAft>
              <a:buNone/>
              <a:defRPr kumimoji="1" sz="2000">
                <a:solidFill>
                  <a:schemeClr val="tx1"/>
                </a:solidFill>
                <a:latin typeface="+mn-lt"/>
                <a:ea typeface="+mn-ea"/>
              </a:defRPr>
            </a:lvl6pPr>
            <a:lvl7pPr marL="2743200" indent="0" algn="ctr" rtl="0" eaLnBrk="1" fontAlgn="base" hangingPunct="1">
              <a:spcBef>
                <a:spcPct val="20000"/>
              </a:spcBef>
              <a:spcAft>
                <a:spcPct val="0"/>
              </a:spcAft>
              <a:buNone/>
              <a:defRPr kumimoji="1" sz="2000">
                <a:solidFill>
                  <a:schemeClr val="tx1"/>
                </a:solidFill>
                <a:latin typeface="+mn-lt"/>
                <a:ea typeface="+mn-ea"/>
              </a:defRPr>
            </a:lvl7pPr>
            <a:lvl8pPr marL="3200400" indent="0" algn="ctr" rtl="0" eaLnBrk="1" fontAlgn="base" hangingPunct="1">
              <a:spcBef>
                <a:spcPct val="20000"/>
              </a:spcBef>
              <a:spcAft>
                <a:spcPct val="0"/>
              </a:spcAft>
              <a:buNone/>
              <a:defRPr kumimoji="1" sz="2000">
                <a:solidFill>
                  <a:schemeClr val="tx1"/>
                </a:solidFill>
                <a:latin typeface="+mn-lt"/>
                <a:ea typeface="+mn-ea"/>
              </a:defRPr>
            </a:lvl8pPr>
            <a:lvl9pPr marL="3657600" indent="0" algn="ctr" rtl="0" eaLnBrk="1" fontAlgn="base" hangingPunct="1">
              <a:spcBef>
                <a:spcPct val="20000"/>
              </a:spcBef>
              <a:spcAft>
                <a:spcPct val="0"/>
              </a:spcAft>
              <a:buNone/>
              <a:defRPr kumimoji="1" sz="2000">
                <a:solidFill>
                  <a:schemeClr val="tx1"/>
                </a:solidFill>
                <a:latin typeface="+mn-lt"/>
                <a:ea typeface="+mn-ea"/>
              </a:defRPr>
            </a:lvl9pPr>
          </a:lstStyle>
          <a:p>
            <a:pPr defTabSz="457200">
              <a:lnSpc>
                <a:spcPct val="150000"/>
              </a:lnSpc>
            </a:pPr>
            <a:r>
              <a:rPr lang="en-US" altLang="ja-JP" sz="2000" dirty="0">
                <a:solidFill>
                  <a:srgbClr val="000000"/>
                </a:solidFill>
                <a:latin typeface="游明朝" panose="02020400000000000000" pitchFamily="18" charset="-128"/>
                <a:ea typeface="游明朝" panose="02020400000000000000" pitchFamily="18" charset="-128"/>
              </a:rPr>
              <a:t>19</a:t>
            </a:r>
            <a:r>
              <a:rPr lang="ja-JP" altLang="en-US" sz="2000" dirty="0">
                <a:solidFill>
                  <a:srgbClr val="000000"/>
                </a:solidFill>
                <a:latin typeface="游明朝" panose="02020400000000000000" pitchFamily="18" charset="-128"/>
                <a:ea typeface="游明朝" panose="02020400000000000000" pitchFamily="18" charset="-128"/>
              </a:rPr>
              <a:t>時より開始となります　もうしばらくお待ち下さい</a:t>
            </a:r>
            <a:endParaRPr lang="en-US" altLang="ja-JP" sz="2000" dirty="0">
              <a:solidFill>
                <a:srgbClr val="000000"/>
              </a:solidFill>
              <a:latin typeface="游明朝" panose="02020400000000000000" pitchFamily="18" charset="-128"/>
              <a:ea typeface="游明朝" panose="02020400000000000000" pitchFamily="18" charset="-128"/>
            </a:endParaRPr>
          </a:p>
          <a:p>
            <a:pPr defTabSz="457200">
              <a:lnSpc>
                <a:spcPct val="150000"/>
              </a:lnSpc>
            </a:pPr>
            <a:r>
              <a:rPr lang="ja-JP" altLang="en-US" sz="1200" dirty="0">
                <a:solidFill>
                  <a:srgbClr val="000000"/>
                </a:solidFill>
                <a:latin typeface="游明朝" panose="02020400000000000000" pitchFamily="18" charset="-128"/>
                <a:ea typeface="游明朝" panose="02020400000000000000" pitchFamily="18" charset="-128"/>
              </a:rPr>
              <a:t>携帯電話はお切りになるか、マナーモードに設定くださいますようお願いいたします。</a:t>
            </a:r>
          </a:p>
        </p:txBody>
      </p:sp>
      <p:sp>
        <p:nvSpPr>
          <p:cNvPr id="4" name="テキスト ボックス 3">
            <a:extLst>
              <a:ext uri="{FF2B5EF4-FFF2-40B4-BE49-F238E27FC236}">
                <a16:creationId xmlns:a16="http://schemas.microsoft.com/office/drawing/2014/main" id="{9E092CFF-CE2C-25AD-4FBC-467CEE7EC4C8}"/>
              </a:ext>
            </a:extLst>
          </p:cNvPr>
          <p:cNvSpPr txBox="1"/>
          <p:nvPr/>
        </p:nvSpPr>
        <p:spPr>
          <a:xfrm>
            <a:off x="2772229" y="710983"/>
            <a:ext cx="6647542" cy="584775"/>
          </a:xfrm>
          <a:prstGeom prst="rect">
            <a:avLst/>
          </a:prstGeom>
          <a:noFill/>
        </p:spPr>
        <p:txBody>
          <a:bodyPr wrap="square">
            <a:spAutoFit/>
          </a:bodyPr>
          <a:lstStyle/>
          <a:p>
            <a:pPr marL="0" indent="0" algn="dist">
              <a:buFontTx/>
              <a:buNone/>
            </a:pPr>
            <a:r>
              <a:rPr lang="ja-JP" altLang="en-US" sz="3200" b="1" kern="0" dirty="0">
                <a:latin typeface="游明朝" panose="02020400000000000000" pitchFamily="18" charset="-128"/>
                <a:ea typeface="游明朝" panose="02020400000000000000" pitchFamily="18" charset="-128"/>
              </a:rPr>
              <a:t>一般社団法人四日市青年会議所</a:t>
            </a:r>
            <a:endParaRPr lang="en-US" altLang="ja-JP" sz="3200" b="1" kern="0" dirty="0">
              <a:latin typeface="游明朝" panose="02020400000000000000" pitchFamily="18" charset="-128"/>
              <a:ea typeface="游明朝" panose="02020400000000000000" pitchFamily="18" charset="-128"/>
            </a:endParaRPr>
          </a:p>
        </p:txBody>
      </p:sp>
      <p:sp>
        <p:nvSpPr>
          <p:cNvPr id="6" name="サブタイトル 2">
            <a:extLst>
              <a:ext uri="{FF2B5EF4-FFF2-40B4-BE49-F238E27FC236}">
                <a16:creationId xmlns:a16="http://schemas.microsoft.com/office/drawing/2014/main" id="{DB0BE827-5124-0A83-B135-8B7C6464F055}"/>
              </a:ext>
            </a:extLst>
          </p:cNvPr>
          <p:cNvSpPr txBox="1">
            <a:spLocks/>
          </p:cNvSpPr>
          <p:nvPr/>
        </p:nvSpPr>
        <p:spPr bwMode="auto">
          <a:xfrm>
            <a:off x="4049486" y="1626286"/>
            <a:ext cx="4093028" cy="147754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0" indent="0" algn="dist">
              <a:buFontTx/>
              <a:buNone/>
            </a:pPr>
            <a:r>
              <a:rPr lang="en-US" altLang="ja-JP" sz="6000" b="1" kern="0" dirty="0">
                <a:latin typeface="游明朝" panose="02020400000000000000" pitchFamily="18" charset="-128"/>
                <a:ea typeface="游明朝" panose="02020400000000000000" pitchFamily="18" charset="-128"/>
              </a:rPr>
              <a:t>2025</a:t>
            </a:r>
            <a:r>
              <a:rPr lang="ja-JP" altLang="en-US" sz="6000" b="1" kern="0" dirty="0">
                <a:latin typeface="游明朝" panose="02020400000000000000" pitchFamily="18" charset="-128"/>
                <a:ea typeface="游明朝" panose="02020400000000000000" pitchFamily="18" charset="-128"/>
              </a:rPr>
              <a:t>年度</a:t>
            </a:r>
            <a:endParaRPr lang="en-US" altLang="ja-JP" sz="7200" b="1" kern="0"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21355112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14BEE1F-F249-F118-9D1E-168E16362B38}"/>
              </a:ext>
            </a:extLst>
          </p:cNvPr>
          <p:cNvSpPr txBox="1"/>
          <p:nvPr/>
        </p:nvSpPr>
        <p:spPr>
          <a:xfrm>
            <a:off x="2080260" y="1329187"/>
            <a:ext cx="8709660" cy="3529877"/>
          </a:xfrm>
          <a:prstGeom prst="rect">
            <a:avLst/>
          </a:prstGeom>
          <a:noFill/>
        </p:spPr>
        <p:txBody>
          <a:bodyPr wrap="square">
            <a:spAutoFit/>
          </a:bodyPr>
          <a:lstStyle/>
          <a:p>
            <a:pPr>
              <a:lnSpc>
                <a:spcPct val="120000"/>
              </a:lnSpc>
            </a:pPr>
            <a:r>
              <a:rPr lang="en-US" altLang="ja-JP" sz="9600" b="1" dirty="0">
                <a:latin typeface="游明朝" panose="02020400000000000000" pitchFamily="18" charset="-128"/>
                <a:ea typeface="游明朝" panose="02020400000000000000" pitchFamily="18" charset="-128"/>
              </a:rPr>
              <a:t>JCI Mission</a:t>
            </a:r>
            <a:r>
              <a:rPr lang="ja-JP" altLang="en-US" sz="9600" b="1" dirty="0">
                <a:latin typeface="游明朝" panose="02020400000000000000" pitchFamily="18" charset="-128"/>
                <a:ea typeface="游明朝" panose="02020400000000000000" pitchFamily="18" charset="-128"/>
              </a:rPr>
              <a:t>・</a:t>
            </a:r>
            <a:endParaRPr lang="en-US" altLang="ja-JP" sz="9600" b="1" dirty="0">
              <a:latin typeface="游明朝" panose="02020400000000000000" pitchFamily="18" charset="-128"/>
              <a:ea typeface="游明朝" panose="02020400000000000000" pitchFamily="18" charset="-128"/>
            </a:endParaRPr>
          </a:p>
          <a:p>
            <a:pPr>
              <a:lnSpc>
                <a:spcPct val="120000"/>
              </a:lnSpc>
            </a:pPr>
            <a:r>
              <a:rPr lang="en-US" altLang="ja-JP" sz="9600" b="1" dirty="0">
                <a:latin typeface="游明朝" panose="02020400000000000000" pitchFamily="18" charset="-128"/>
                <a:ea typeface="游明朝" panose="02020400000000000000" pitchFamily="18" charset="-128"/>
              </a:rPr>
              <a:t>JCI</a:t>
            </a:r>
            <a:r>
              <a:rPr lang="ja-JP" altLang="en-US" sz="9600" b="1" dirty="0">
                <a:latin typeface="游明朝" panose="02020400000000000000" pitchFamily="18" charset="-128"/>
                <a:ea typeface="游明朝" panose="02020400000000000000" pitchFamily="18" charset="-128"/>
              </a:rPr>
              <a:t> </a:t>
            </a:r>
            <a:r>
              <a:rPr lang="en-US" altLang="ja-JP" sz="9600" b="1" dirty="0">
                <a:latin typeface="游明朝" panose="02020400000000000000" pitchFamily="18" charset="-128"/>
                <a:ea typeface="游明朝" panose="02020400000000000000" pitchFamily="18" charset="-128"/>
              </a:rPr>
              <a:t>Vision </a:t>
            </a:r>
            <a:r>
              <a:rPr lang="ja-JP" altLang="en-US" sz="9600" b="1" dirty="0">
                <a:latin typeface="游明朝" panose="02020400000000000000" pitchFamily="18" charset="-128"/>
                <a:ea typeface="游明朝" panose="02020400000000000000" pitchFamily="18" charset="-128"/>
              </a:rPr>
              <a:t>唱和</a:t>
            </a:r>
          </a:p>
        </p:txBody>
      </p:sp>
    </p:spTree>
    <p:extLst>
      <p:ext uri="{BB962C8B-B14F-4D97-AF65-F5344CB8AC3E}">
        <p14:creationId xmlns:p14="http://schemas.microsoft.com/office/powerpoint/2010/main" val="3183888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36615EB-73CC-5107-2288-3D8C3E996804}"/>
              </a:ext>
            </a:extLst>
          </p:cNvPr>
          <p:cNvPicPr>
            <a:picLocks noChangeAspect="1"/>
          </p:cNvPicPr>
          <p:nvPr/>
        </p:nvPicPr>
        <p:blipFill>
          <a:blip r:embed="rId3"/>
          <a:stretch>
            <a:fillRect/>
          </a:stretch>
        </p:blipFill>
        <p:spPr>
          <a:xfrm>
            <a:off x="5088298" y="373106"/>
            <a:ext cx="2015404" cy="796787"/>
          </a:xfrm>
          <a:prstGeom prst="rect">
            <a:avLst/>
          </a:prstGeom>
        </p:spPr>
      </p:pic>
      <p:sp>
        <p:nvSpPr>
          <p:cNvPr id="7" name="テキスト ボックス 6">
            <a:extLst>
              <a:ext uri="{FF2B5EF4-FFF2-40B4-BE49-F238E27FC236}">
                <a16:creationId xmlns:a16="http://schemas.microsoft.com/office/drawing/2014/main" id="{806760C8-A252-BE56-584D-BD4413C9FE4C}"/>
              </a:ext>
            </a:extLst>
          </p:cNvPr>
          <p:cNvSpPr txBox="1"/>
          <p:nvPr/>
        </p:nvSpPr>
        <p:spPr>
          <a:xfrm>
            <a:off x="0" y="1587427"/>
            <a:ext cx="12192000" cy="1966820"/>
          </a:xfrm>
          <a:prstGeom prst="rect">
            <a:avLst/>
          </a:prstGeom>
          <a:noFill/>
        </p:spPr>
        <p:txBody>
          <a:bodyPr wrap="square">
            <a:spAutoFit/>
          </a:bodyPr>
          <a:lstStyle/>
          <a:p>
            <a:pPr algn="ctr">
              <a:lnSpc>
                <a:spcPct val="150000"/>
              </a:lnSpc>
            </a:pPr>
            <a:r>
              <a:rPr lang="en-US" altLang="ja-JP" sz="2800" b="1" i="0" dirty="0">
                <a:solidFill>
                  <a:srgbClr val="000000"/>
                </a:solidFill>
                <a:effectLst/>
                <a:latin typeface="游明朝 Demibold" panose="02020600000000000000" pitchFamily="18" charset="-128"/>
                <a:ea typeface="游明朝 Demibold" panose="02020600000000000000" pitchFamily="18" charset="-128"/>
              </a:rPr>
              <a:t>JCI Mission:</a:t>
            </a:r>
            <a:br>
              <a:rPr lang="en-US" altLang="ja-JP" sz="2800" dirty="0">
                <a:latin typeface="游明朝" panose="02020400000000000000" pitchFamily="18" charset="-128"/>
                <a:ea typeface="游明朝" panose="02020400000000000000" pitchFamily="18" charset="-128"/>
              </a:rPr>
            </a:br>
            <a:r>
              <a:rPr lang="en-US" altLang="ja-JP" sz="2800" b="0" i="0" dirty="0">
                <a:solidFill>
                  <a:srgbClr val="000000"/>
                </a:solidFill>
                <a:effectLst/>
                <a:latin typeface="游明朝" panose="02020400000000000000" pitchFamily="18" charset="-128"/>
                <a:ea typeface="游明朝" panose="02020400000000000000" pitchFamily="18" charset="-128"/>
              </a:rPr>
              <a:t>To provide leadership development opportunities</a:t>
            </a:r>
            <a:br>
              <a:rPr lang="en-US" altLang="ja-JP" sz="2800" dirty="0">
                <a:latin typeface="游明朝" panose="02020400000000000000" pitchFamily="18" charset="-128"/>
                <a:ea typeface="游明朝" panose="02020400000000000000" pitchFamily="18" charset="-128"/>
              </a:rPr>
            </a:br>
            <a:r>
              <a:rPr lang="en-US" altLang="ja-JP" sz="2800" b="0" i="0" dirty="0">
                <a:solidFill>
                  <a:srgbClr val="000000"/>
                </a:solidFill>
                <a:effectLst/>
                <a:latin typeface="游明朝" panose="02020400000000000000" pitchFamily="18" charset="-128"/>
                <a:ea typeface="游明朝" panose="02020400000000000000" pitchFamily="18" charset="-128"/>
              </a:rPr>
              <a:t>that empower young people to create positive change.</a:t>
            </a:r>
            <a:endParaRPr lang="ja-JP" altLang="en-US" sz="2600" dirty="0">
              <a:latin typeface="游明朝" panose="02020400000000000000" pitchFamily="18" charset="-128"/>
              <a:ea typeface="游明朝" panose="02020400000000000000" pitchFamily="18" charset="-128"/>
            </a:endParaRPr>
          </a:p>
        </p:txBody>
      </p:sp>
      <p:sp>
        <p:nvSpPr>
          <p:cNvPr id="4" name="テキスト ボックス 3">
            <a:extLst>
              <a:ext uri="{FF2B5EF4-FFF2-40B4-BE49-F238E27FC236}">
                <a16:creationId xmlns:a16="http://schemas.microsoft.com/office/drawing/2014/main" id="{53B3D232-1140-1BA2-8817-B7ED0F69BA20}"/>
              </a:ext>
            </a:extLst>
          </p:cNvPr>
          <p:cNvSpPr txBox="1"/>
          <p:nvPr/>
        </p:nvSpPr>
        <p:spPr>
          <a:xfrm>
            <a:off x="0" y="3949442"/>
            <a:ext cx="12192000" cy="1321131"/>
          </a:xfrm>
          <a:prstGeom prst="rect">
            <a:avLst/>
          </a:prstGeom>
          <a:noFill/>
        </p:spPr>
        <p:txBody>
          <a:bodyPr wrap="square">
            <a:spAutoFit/>
          </a:bodyPr>
          <a:lstStyle/>
          <a:p>
            <a:pPr algn="ctr">
              <a:lnSpc>
                <a:spcPct val="150000"/>
              </a:lnSpc>
            </a:pPr>
            <a:r>
              <a:rPr lang="ja-JP" altLang="en-US" sz="2800" b="0" i="0" dirty="0">
                <a:solidFill>
                  <a:srgbClr val="000000"/>
                </a:solidFill>
                <a:effectLst/>
                <a:latin typeface="游明朝" panose="02020400000000000000" pitchFamily="18" charset="-128"/>
                <a:ea typeface="游明朝" panose="02020400000000000000" pitchFamily="18" charset="-128"/>
              </a:rPr>
              <a:t>青年会議所は、青年が社会により良い変化をもたらすために</a:t>
            </a:r>
            <a:br>
              <a:rPr lang="ja-JP" altLang="en-US" sz="2800" dirty="0">
                <a:latin typeface="游明朝" panose="02020400000000000000" pitchFamily="18" charset="-128"/>
                <a:ea typeface="游明朝" panose="02020400000000000000" pitchFamily="18" charset="-128"/>
              </a:rPr>
            </a:br>
            <a:r>
              <a:rPr lang="ja-JP" altLang="en-US" sz="2800" b="0" i="0" dirty="0">
                <a:solidFill>
                  <a:srgbClr val="000000"/>
                </a:solidFill>
                <a:effectLst/>
                <a:latin typeface="游明朝" panose="02020400000000000000" pitchFamily="18" charset="-128"/>
                <a:ea typeface="游明朝" panose="02020400000000000000" pitchFamily="18" charset="-128"/>
              </a:rPr>
              <a:t>リーダーシップの開発と成長の機会を提供する。</a:t>
            </a:r>
            <a:endParaRPr lang="ja-JP" altLang="en-US" sz="2800"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3771364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36615EB-73CC-5107-2288-3D8C3E996804}"/>
              </a:ext>
            </a:extLst>
          </p:cNvPr>
          <p:cNvPicPr>
            <a:picLocks noChangeAspect="1"/>
          </p:cNvPicPr>
          <p:nvPr/>
        </p:nvPicPr>
        <p:blipFill>
          <a:blip r:embed="rId3"/>
          <a:stretch>
            <a:fillRect/>
          </a:stretch>
        </p:blipFill>
        <p:spPr>
          <a:xfrm>
            <a:off x="5088298" y="373106"/>
            <a:ext cx="2015404" cy="796787"/>
          </a:xfrm>
          <a:prstGeom prst="rect">
            <a:avLst/>
          </a:prstGeom>
        </p:spPr>
      </p:pic>
      <p:sp>
        <p:nvSpPr>
          <p:cNvPr id="7" name="テキスト ボックス 6">
            <a:extLst>
              <a:ext uri="{FF2B5EF4-FFF2-40B4-BE49-F238E27FC236}">
                <a16:creationId xmlns:a16="http://schemas.microsoft.com/office/drawing/2014/main" id="{806760C8-A252-BE56-584D-BD4413C9FE4C}"/>
              </a:ext>
            </a:extLst>
          </p:cNvPr>
          <p:cNvSpPr txBox="1"/>
          <p:nvPr/>
        </p:nvSpPr>
        <p:spPr>
          <a:xfrm>
            <a:off x="0" y="1919936"/>
            <a:ext cx="12192000" cy="1320490"/>
          </a:xfrm>
          <a:prstGeom prst="rect">
            <a:avLst/>
          </a:prstGeom>
          <a:noFill/>
        </p:spPr>
        <p:txBody>
          <a:bodyPr wrap="square">
            <a:spAutoFit/>
          </a:bodyPr>
          <a:lstStyle/>
          <a:p>
            <a:pPr algn="ctr">
              <a:lnSpc>
                <a:spcPct val="150000"/>
              </a:lnSpc>
            </a:pPr>
            <a:r>
              <a:rPr lang="en-US" altLang="ja-JP" sz="2800" b="1" i="0" dirty="0">
                <a:solidFill>
                  <a:srgbClr val="000000"/>
                </a:solidFill>
                <a:effectLst/>
                <a:latin typeface="游明朝 Demibold" panose="02020600000000000000" pitchFamily="18" charset="-128"/>
                <a:ea typeface="游明朝 Demibold" panose="02020600000000000000" pitchFamily="18" charset="-128"/>
              </a:rPr>
              <a:t>JCI Vision:</a:t>
            </a:r>
            <a:br>
              <a:rPr lang="en-US" altLang="ja-JP" sz="2800" dirty="0">
                <a:latin typeface="游明朝" panose="02020400000000000000" pitchFamily="18" charset="-128"/>
                <a:ea typeface="游明朝" panose="02020400000000000000" pitchFamily="18" charset="-128"/>
              </a:rPr>
            </a:br>
            <a:r>
              <a:rPr lang="en-US" altLang="ja-JP" sz="2800" b="0" i="0" dirty="0">
                <a:solidFill>
                  <a:srgbClr val="000000"/>
                </a:solidFill>
                <a:effectLst/>
                <a:latin typeface="游明朝" panose="02020400000000000000" pitchFamily="18" charset="-128"/>
                <a:ea typeface="游明朝" panose="02020400000000000000" pitchFamily="18" charset="-128"/>
              </a:rPr>
              <a:t>To be the foremost global network of young leaders.</a:t>
            </a:r>
            <a:endParaRPr lang="ja-JP" altLang="en-US" sz="2600" dirty="0">
              <a:latin typeface="游明朝" panose="02020400000000000000" pitchFamily="18" charset="-128"/>
              <a:ea typeface="游明朝" panose="02020400000000000000" pitchFamily="18" charset="-128"/>
            </a:endParaRPr>
          </a:p>
        </p:txBody>
      </p:sp>
      <p:sp>
        <p:nvSpPr>
          <p:cNvPr id="4" name="テキスト ボックス 3">
            <a:extLst>
              <a:ext uri="{FF2B5EF4-FFF2-40B4-BE49-F238E27FC236}">
                <a16:creationId xmlns:a16="http://schemas.microsoft.com/office/drawing/2014/main" id="{53B3D232-1140-1BA2-8817-B7ED0F69BA20}"/>
              </a:ext>
            </a:extLst>
          </p:cNvPr>
          <p:cNvSpPr txBox="1"/>
          <p:nvPr/>
        </p:nvSpPr>
        <p:spPr>
          <a:xfrm>
            <a:off x="0" y="3429000"/>
            <a:ext cx="12192000" cy="591637"/>
          </a:xfrm>
          <a:prstGeom prst="rect">
            <a:avLst/>
          </a:prstGeom>
          <a:noFill/>
        </p:spPr>
        <p:txBody>
          <a:bodyPr wrap="square">
            <a:spAutoFit/>
          </a:bodyPr>
          <a:lstStyle/>
          <a:p>
            <a:pPr algn="ctr">
              <a:lnSpc>
                <a:spcPct val="150000"/>
              </a:lnSpc>
            </a:pPr>
            <a:r>
              <a:rPr lang="ja-JP" altLang="en-US" sz="2400" b="0" i="0" dirty="0">
                <a:solidFill>
                  <a:srgbClr val="000000"/>
                </a:solidFill>
                <a:effectLst/>
                <a:latin typeface="游明朝" panose="02020400000000000000" pitchFamily="18" charset="-128"/>
                <a:ea typeface="游明朝" panose="02020400000000000000" pitchFamily="18" charset="-128"/>
              </a:rPr>
              <a:t>青年会議所が、若きリーダーの国際的ネットワークを先導する組織となる。</a:t>
            </a:r>
            <a:endParaRPr lang="ja-JP" altLang="en-US" sz="2400"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1966871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29812EDB-797D-238D-EB43-9D4C3B235F2C}"/>
              </a:ext>
            </a:extLst>
          </p:cNvPr>
          <p:cNvSpPr txBox="1">
            <a:spLocks/>
          </p:cNvSpPr>
          <p:nvPr/>
        </p:nvSpPr>
        <p:spPr>
          <a:xfrm>
            <a:off x="0" y="0"/>
            <a:ext cx="12192000"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10000"/>
              </a:lnSpc>
            </a:pPr>
            <a:r>
              <a:rPr lang="en-US" altLang="ja-JP" sz="11500" b="1" dirty="0">
                <a:latin typeface="游明朝" panose="02020400000000000000" pitchFamily="18" charset="-128"/>
                <a:ea typeface="游明朝" panose="02020400000000000000" pitchFamily="18" charset="-128"/>
              </a:rPr>
              <a:t>JC</a:t>
            </a:r>
            <a:r>
              <a:rPr lang="ja-JP" altLang="en-US" sz="11500" b="1" dirty="0">
                <a:latin typeface="游明朝" panose="02020400000000000000" pitchFamily="18" charset="-128"/>
                <a:ea typeface="游明朝" panose="02020400000000000000" pitchFamily="18" charset="-128"/>
              </a:rPr>
              <a:t>宣言文朗読</a:t>
            </a:r>
            <a:br>
              <a:rPr lang="en-US" altLang="ja-JP" sz="11500" b="1" dirty="0">
                <a:latin typeface="游明朝" panose="02020400000000000000" pitchFamily="18" charset="-128"/>
                <a:ea typeface="游明朝" panose="02020400000000000000" pitchFamily="18" charset="-128"/>
              </a:rPr>
            </a:br>
            <a:r>
              <a:rPr lang="ja-JP" altLang="en-US" sz="11500" b="1" dirty="0">
                <a:latin typeface="游明朝" panose="02020400000000000000" pitchFamily="18" charset="-128"/>
                <a:ea typeface="游明朝" panose="02020400000000000000" pitchFamily="18" charset="-128"/>
              </a:rPr>
              <a:t>綱領唱和</a:t>
            </a:r>
          </a:p>
        </p:txBody>
      </p:sp>
    </p:spTree>
    <p:extLst>
      <p:ext uri="{BB962C8B-B14F-4D97-AF65-F5344CB8AC3E}">
        <p14:creationId xmlns:p14="http://schemas.microsoft.com/office/powerpoint/2010/main" val="25035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36615EB-73CC-5107-2288-3D8C3E996804}"/>
              </a:ext>
            </a:extLst>
          </p:cNvPr>
          <p:cNvPicPr>
            <a:picLocks noChangeAspect="1"/>
          </p:cNvPicPr>
          <p:nvPr/>
        </p:nvPicPr>
        <p:blipFill>
          <a:blip r:embed="rId3"/>
          <a:stretch>
            <a:fillRect/>
          </a:stretch>
        </p:blipFill>
        <p:spPr>
          <a:xfrm>
            <a:off x="5088298" y="373106"/>
            <a:ext cx="2015404" cy="796787"/>
          </a:xfrm>
          <a:prstGeom prst="rect">
            <a:avLst/>
          </a:prstGeom>
        </p:spPr>
      </p:pic>
      <p:sp>
        <p:nvSpPr>
          <p:cNvPr id="7" name="テキスト ボックス 6">
            <a:extLst>
              <a:ext uri="{FF2B5EF4-FFF2-40B4-BE49-F238E27FC236}">
                <a16:creationId xmlns:a16="http://schemas.microsoft.com/office/drawing/2014/main" id="{806760C8-A252-BE56-584D-BD4413C9FE4C}"/>
              </a:ext>
            </a:extLst>
          </p:cNvPr>
          <p:cNvSpPr txBox="1"/>
          <p:nvPr/>
        </p:nvSpPr>
        <p:spPr>
          <a:xfrm>
            <a:off x="0" y="1476590"/>
            <a:ext cx="12192000" cy="4543680"/>
          </a:xfrm>
          <a:prstGeom prst="rect">
            <a:avLst/>
          </a:prstGeom>
          <a:noFill/>
        </p:spPr>
        <p:txBody>
          <a:bodyPr wrap="square">
            <a:spAutoFit/>
          </a:bodyPr>
          <a:lstStyle/>
          <a:p>
            <a:pPr algn="ctr">
              <a:lnSpc>
                <a:spcPct val="150000"/>
              </a:lnSpc>
            </a:pPr>
            <a:r>
              <a:rPr lang="en-US" altLang="ja-JP" sz="3600" b="1" i="0" dirty="0">
                <a:solidFill>
                  <a:srgbClr val="000000"/>
                </a:solidFill>
                <a:effectLst/>
                <a:latin typeface="游明朝 Demibold" panose="02020600000000000000" pitchFamily="18" charset="-128"/>
                <a:ea typeface="游明朝 Demibold" panose="02020600000000000000" pitchFamily="18" charset="-128"/>
              </a:rPr>
              <a:t>JC</a:t>
            </a:r>
            <a:r>
              <a:rPr lang="ja-JP" altLang="en-US" sz="3600" b="1" i="0" dirty="0">
                <a:solidFill>
                  <a:srgbClr val="000000"/>
                </a:solidFill>
                <a:effectLst/>
                <a:latin typeface="游明朝 Demibold" panose="02020600000000000000" pitchFamily="18" charset="-128"/>
                <a:ea typeface="游明朝 Demibold" panose="02020600000000000000" pitchFamily="18" charset="-128"/>
              </a:rPr>
              <a:t>宣言</a:t>
            </a:r>
            <a:br>
              <a:rPr lang="en-US" altLang="ja-JP" sz="3200" dirty="0">
                <a:latin typeface="游明朝" panose="02020400000000000000" pitchFamily="18" charset="-128"/>
                <a:ea typeface="游明朝" panose="02020400000000000000" pitchFamily="18" charset="-128"/>
              </a:rPr>
            </a:br>
            <a:r>
              <a:rPr lang="ja-JP" altLang="en-US" sz="3200" b="0" i="0" dirty="0">
                <a:solidFill>
                  <a:srgbClr val="000000"/>
                </a:solidFill>
                <a:effectLst/>
                <a:latin typeface="游明朝" panose="02020400000000000000" pitchFamily="18" charset="-128"/>
                <a:ea typeface="游明朝" panose="02020400000000000000" pitchFamily="18" charset="-128"/>
              </a:rPr>
              <a:t>日本の青年会議所は</a:t>
            </a:r>
            <a:br>
              <a:rPr lang="ja-JP" altLang="en-US" sz="3200" dirty="0">
                <a:latin typeface="游明朝" panose="02020400000000000000" pitchFamily="18" charset="-128"/>
                <a:ea typeface="游明朝" panose="02020400000000000000" pitchFamily="18" charset="-128"/>
              </a:rPr>
            </a:br>
            <a:r>
              <a:rPr lang="ja-JP" altLang="en-US" sz="3200" b="0" i="0" dirty="0">
                <a:solidFill>
                  <a:srgbClr val="000000"/>
                </a:solidFill>
                <a:effectLst/>
                <a:latin typeface="游明朝" panose="02020400000000000000" pitchFamily="18" charset="-128"/>
                <a:ea typeface="游明朝" panose="02020400000000000000" pitchFamily="18" charset="-128"/>
              </a:rPr>
              <a:t>希望をもたらす変革の起点として</a:t>
            </a:r>
            <a:br>
              <a:rPr lang="ja-JP" altLang="en-US" sz="3200" dirty="0">
                <a:latin typeface="游明朝" panose="02020400000000000000" pitchFamily="18" charset="-128"/>
                <a:ea typeface="游明朝" panose="02020400000000000000" pitchFamily="18" charset="-128"/>
              </a:rPr>
            </a:br>
            <a:r>
              <a:rPr lang="ja-JP" altLang="en-US" sz="3200" b="0" i="0" dirty="0">
                <a:solidFill>
                  <a:srgbClr val="000000"/>
                </a:solidFill>
                <a:effectLst/>
                <a:latin typeface="游明朝" panose="02020400000000000000" pitchFamily="18" charset="-128"/>
                <a:ea typeface="游明朝" panose="02020400000000000000" pitchFamily="18" charset="-128"/>
              </a:rPr>
              <a:t>輝く個性が調和する未来を描き</a:t>
            </a:r>
            <a:br>
              <a:rPr lang="ja-JP" altLang="en-US" sz="3200" dirty="0">
                <a:latin typeface="游明朝" panose="02020400000000000000" pitchFamily="18" charset="-128"/>
                <a:ea typeface="游明朝" panose="02020400000000000000" pitchFamily="18" charset="-128"/>
              </a:rPr>
            </a:br>
            <a:r>
              <a:rPr lang="ja-JP" altLang="en-US" sz="3200" b="0" i="0" dirty="0">
                <a:solidFill>
                  <a:srgbClr val="000000"/>
                </a:solidFill>
                <a:effectLst/>
                <a:latin typeface="游明朝" panose="02020400000000000000" pitchFamily="18" charset="-128"/>
                <a:ea typeface="游明朝" panose="02020400000000000000" pitchFamily="18" charset="-128"/>
              </a:rPr>
              <a:t>社会の課題を解決することで</a:t>
            </a:r>
            <a:br>
              <a:rPr lang="ja-JP" altLang="en-US" sz="3200" dirty="0">
                <a:latin typeface="游明朝" panose="02020400000000000000" pitchFamily="18" charset="-128"/>
                <a:ea typeface="游明朝" panose="02020400000000000000" pitchFamily="18" charset="-128"/>
              </a:rPr>
            </a:br>
            <a:r>
              <a:rPr lang="ja-JP" altLang="en-US" sz="3200" b="0" i="0" dirty="0">
                <a:solidFill>
                  <a:srgbClr val="000000"/>
                </a:solidFill>
                <a:effectLst/>
                <a:latin typeface="游明朝" panose="02020400000000000000" pitchFamily="18" charset="-128"/>
                <a:ea typeface="游明朝" panose="02020400000000000000" pitchFamily="18" charset="-128"/>
              </a:rPr>
              <a:t>持続可能な地域を創ることを誓う。</a:t>
            </a:r>
            <a:endParaRPr lang="ja-JP" altLang="en-US" sz="2800"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656281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36615EB-73CC-5107-2288-3D8C3E996804}"/>
              </a:ext>
            </a:extLst>
          </p:cNvPr>
          <p:cNvPicPr>
            <a:picLocks noChangeAspect="1"/>
          </p:cNvPicPr>
          <p:nvPr/>
        </p:nvPicPr>
        <p:blipFill>
          <a:blip r:embed="rId3"/>
          <a:stretch>
            <a:fillRect/>
          </a:stretch>
        </p:blipFill>
        <p:spPr>
          <a:xfrm>
            <a:off x="5088298" y="373106"/>
            <a:ext cx="2015404" cy="796787"/>
          </a:xfrm>
          <a:prstGeom prst="rect">
            <a:avLst/>
          </a:prstGeom>
        </p:spPr>
      </p:pic>
      <p:sp>
        <p:nvSpPr>
          <p:cNvPr id="7" name="テキスト ボックス 6">
            <a:extLst>
              <a:ext uri="{FF2B5EF4-FFF2-40B4-BE49-F238E27FC236}">
                <a16:creationId xmlns:a16="http://schemas.microsoft.com/office/drawing/2014/main" id="{806760C8-A252-BE56-584D-BD4413C9FE4C}"/>
              </a:ext>
            </a:extLst>
          </p:cNvPr>
          <p:cNvSpPr txBox="1"/>
          <p:nvPr/>
        </p:nvSpPr>
        <p:spPr>
          <a:xfrm>
            <a:off x="0" y="1476590"/>
            <a:ext cx="12192000" cy="4543680"/>
          </a:xfrm>
          <a:prstGeom prst="rect">
            <a:avLst/>
          </a:prstGeom>
          <a:noFill/>
        </p:spPr>
        <p:txBody>
          <a:bodyPr wrap="square">
            <a:spAutoFit/>
          </a:bodyPr>
          <a:lstStyle/>
          <a:p>
            <a:pPr algn="ctr">
              <a:lnSpc>
                <a:spcPct val="150000"/>
              </a:lnSpc>
            </a:pPr>
            <a:r>
              <a:rPr lang="ja-JP" altLang="en-US" sz="3600" b="1" dirty="0">
                <a:latin typeface="游明朝 Demibold" panose="02020600000000000000" pitchFamily="18" charset="-128"/>
                <a:ea typeface="游明朝 Demibold" panose="02020600000000000000" pitchFamily="18" charset="-128"/>
              </a:rPr>
              <a:t>綱領</a:t>
            </a:r>
            <a:br>
              <a:rPr lang="en-US" altLang="ja-JP" sz="3200" dirty="0">
                <a:latin typeface="游明朝" panose="02020400000000000000" pitchFamily="18" charset="-128"/>
                <a:ea typeface="游明朝" panose="02020400000000000000" pitchFamily="18" charset="-128"/>
              </a:rPr>
            </a:br>
            <a:r>
              <a:rPr lang="ja-JP" altLang="en-US" sz="3200" b="0" i="0" dirty="0">
                <a:solidFill>
                  <a:srgbClr val="000000"/>
                </a:solidFill>
                <a:effectLst/>
                <a:latin typeface="游明朝" panose="02020400000000000000" pitchFamily="18" charset="-128"/>
                <a:ea typeface="游明朝" panose="02020400000000000000" pitchFamily="18" charset="-128"/>
              </a:rPr>
              <a:t>われわれ</a:t>
            </a:r>
            <a:r>
              <a:rPr lang="en-US" altLang="ja-JP" sz="3200" b="0" i="0" dirty="0">
                <a:solidFill>
                  <a:srgbClr val="000000"/>
                </a:solidFill>
                <a:effectLst/>
                <a:latin typeface="游明朝" panose="02020400000000000000" pitchFamily="18" charset="-128"/>
                <a:ea typeface="游明朝" panose="02020400000000000000" pitchFamily="18" charset="-128"/>
              </a:rPr>
              <a:t>JAYCEE</a:t>
            </a:r>
            <a:r>
              <a:rPr lang="ja-JP" altLang="en-US" sz="3200" b="0" i="0" dirty="0">
                <a:solidFill>
                  <a:srgbClr val="000000"/>
                </a:solidFill>
                <a:effectLst/>
                <a:latin typeface="游明朝" panose="02020400000000000000" pitchFamily="18" charset="-128"/>
                <a:ea typeface="游明朝" panose="02020400000000000000" pitchFamily="18" charset="-128"/>
              </a:rPr>
              <a:t>は</a:t>
            </a:r>
            <a:br>
              <a:rPr lang="ja-JP" altLang="en-US" sz="3200" dirty="0">
                <a:latin typeface="游明朝" panose="02020400000000000000" pitchFamily="18" charset="-128"/>
                <a:ea typeface="游明朝" panose="02020400000000000000" pitchFamily="18" charset="-128"/>
              </a:rPr>
            </a:br>
            <a:r>
              <a:rPr lang="ja-JP" altLang="en-US" sz="3200" b="0" i="0" dirty="0">
                <a:solidFill>
                  <a:srgbClr val="000000"/>
                </a:solidFill>
                <a:effectLst/>
                <a:latin typeface="游明朝" panose="02020400000000000000" pitchFamily="18" charset="-128"/>
                <a:ea typeface="游明朝" panose="02020400000000000000" pitchFamily="18" charset="-128"/>
              </a:rPr>
              <a:t>社会的・国家的・国際的な責任を自覚し</a:t>
            </a:r>
            <a:br>
              <a:rPr lang="ja-JP" altLang="en-US" sz="3200" dirty="0">
                <a:latin typeface="游明朝" panose="02020400000000000000" pitchFamily="18" charset="-128"/>
                <a:ea typeface="游明朝" panose="02020400000000000000" pitchFamily="18" charset="-128"/>
              </a:rPr>
            </a:br>
            <a:r>
              <a:rPr lang="ja-JP" altLang="en-US" sz="3200" b="0" i="0" dirty="0">
                <a:solidFill>
                  <a:srgbClr val="000000"/>
                </a:solidFill>
                <a:effectLst/>
                <a:latin typeface="游明朝" panose="02020400000000000000" pitchFamily="18" charset="-128"/>
                <a:ea typeface="游明朝" panose="02020400000000000000" pitchFamily="18" charset="-128"/>
              </a:rPr>
              <a:t>志を同じうする者相集い力を合わせ</a:t>
            </a:r>
            <a:br>
              <a:rPr lang="ja-JP" altLang="en-US" sz="3200" dirty="0">
                <a:latin typeface="游明朝" panose="02020400000000000000" pitchFamily="18" charset="-128"/>
                <a:ea typeface="游明朝" panose="02020400000000000000" pitchFamily="18" charset="-128"/>
              </a:rPr>
            </a:br>
            <a:r>
              <a:rPr lang="ja-JP" altLang="en-US" sz="3200" b="0" i="0" dirty="0">
                <a:solidFill>
                  <a:srgbClr val="000000"/>
                </a:solidFill>
                <a:effectLst/>
                <a:latin typeface="游明朝" panose="02020400000000000000" pitchFamily="18" charset="-128"/>
                <a:ea typeface="游明朝" panose="02020400000000000000" pitchFamily="18" charset="-128"/>
              </a:rPr>
              <a:t>青年としての英知と勇気と情熱をもって</a:t>
            </a:r>
            <a:br>
              <a:rPr lang="ja-JP" altLang="en-US" sz="3200" dirty="0">
                <a:latin typeface="游明朝" panose="02020400000000000000" pitchFamily="18" charset="-128"/>
                <a:ea typeface="游明朝" panose="02020400000000000000" pitchFamily="18" charset="-128"/>
              </a:rPr>
            </a:br>
            <a:r>
              <a:rPr lang="ja-JP" altLang="en-US" sz="3200" b="0" i="0" dirty="0">
                <a:solidFill>
                  <a:srgbClr val="000000"/>
                </a:solidFill>
                <a:effectLst/>
                <a:latin typeface="游明朝" panose="02020400000000000000" pitchFamily="18" charset="-128"/>
                <a:ea typeface="游明朝" panose="02020400000000000000" pitchFamily="18" charset="-128"/>
              </a:rPr>
              <a:t>明るい豊かな社会を築き上げよう。</a:t>
            </a:r>
            <a:endParaRPr lang="ja-JP" altLang="en-US" sz="2800"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1648948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5CA81C-8B2D-68FE-F63E-7E8F9178F437}"/>
              </a:ext>
            </a:extLst>
          </p:cNvPr>
          <p:cNvSpPr txBox="1">
            <a:spLocks/>
          </p:cNvSpPr>
          <p:nvPr/>
        </p:nvSpPr>
        <p:spPr>
          <a:xfrm>
            <a:off x="2104571" y="758590"/>
            <a:ext cx="7982858" cy="1028700"/>
          </a:xfrm>
          <a:prstGeom prst="rect">
            <a:avLst/>
          </a:prstGeom>
        </p:spPr>
        <p:txBody>
          <a:bodyPr>
            <a:noAutofit/>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11"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23"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34"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46"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pPr algn="dist" defTabSz="914400"/>
            <a:r>
              <a:rPr lang="ja-JP" altLang="en-US" sz="3600" kern="0" dirty="0">
                <a:solidFill>
                  <a:schemeClr val="tx1"/>
                </a:solidFill>
                <a:latin typeface="游明朝" panose="02020400000000000000" pitchFamily="18" charset="-128"/>
                <a:ea typeface="游明朝" panose="02020400000000000000" pitchFamily="18" charset="-128"/>
              </a:rPr>
              <a:t>一般社団法人四日市青年会議所</a:t>
            </a:r>
            <a:endParaRPr lang="ja-JP" altLang="en-US" sz="3200" kern="0" dirty="0">
              <a:solidFill>
                <a:schemeClr val="tx1"/>
              </a:solidFill>
              <a:latin typeface="游明朝" panose="02020400000000000000" pitchFamily="18" charset="-128"/>
              <a:ea typeface="游明朝" panose="02020400000000000000" pitchFamily="18" charset="-128"/>
            </a:endParaRPr>
          </a:p>
        </p:txBody>
      </p:sp>
      <p:sp>
        <p:nvSpPr>
          <p:cNvPr id="4" name="テキスト ボックス 3">
            <a:extLst>
              <a:ext uri="{FF2B5EF4-FFF2-40B4-BE49-F238E27FC236}">
                <a16:creationId xmlns:a16="http://schemas.microsoft.com/office/drawing/2014/main" id="{07F73A9B-7084-9568-2752-D3377FE4B977}"/>
              </a:ext>
            </a:extLst>
          </p:cNvPr>
          <p:cNvSpPr txBox="1"/>
          <p:nvPr/>
        </p:nvSpPr>
        <p:spPr>
          <a:xfrm>
            <a:off x="0" y="1787290"/>
            <a:ext cx="12192000" cy="3631763"/>
          </a:xfrm>
          <a:prstGeom prst="rect">
            <a:avLst/>
          </a:prstGeom>
          <a:noFill/>
        </p:spPr>
        <p:txBody>
          <a:bodyPr wrap="square">
            <a:spAutoFit/>
          </a:bodyPr>
          <a:lstStyle/>
          <a:p>
            <a:pPr algn="ctr"/>
            <a:r>
              <a:rPr lang="en-US" altLang="ja-JP" sz="11500" b="1" kern="0" dirty="0">
                <a:solidFill>
                  <a:schemeClr val="tx1"/>
                </a:solidFill>
                <a:latin typeface="游明朝" panose="02020400000000000000" pitchFamily="18" charset="-128"/>
                <a:ea typeface="游明朝" panose="02020400000000000000" pitchFamily="18" charset="-128"/>
              </a:rPr>
              <a:t>2025</a:t>
            </a:r>
            <a:r>
              <a:rPr lang="ja-JP" altLang="en-US" sz="11500" b="1" kern="0" dirty="0">
                <a:solidFill>
                  <a:schemeClr val="tx1"/>
                </a:solidFill>
                <a:latin typeface="游明朝" panose="02020400000000000000" pitchFamily="18" charset="-128"/>
                <a:ea typeface="游明朝" panose="02020400000000000000" pitchFamily="18" charset="-128"/>
              </a:rPr>
              <a:t>年度</a:t>
            </a:r>
            <a:endParaRPr lang="en-US" altLang="ja-JP" sz="11500" b="1" kern="0" dirty="0">
              <a:solidFill>
                <a:schemeClr val="tx1"/>
              </a:solidFill>
              <a:latin typeface="游明朝" panose="02020400000000000000" pitchFamily="18" charset="-128"/>
              <a:ea typeface="游明朝" panose="02020400000000000000" pitchFamily="18" charset="-128"/>
            </a:endParaRPr>
          </a:p>
          <a:p>
            <a:pPr algn="ctr"/>
            <a:r>
              <a:rPr lang="ja-JP" altLang="en-US" sz="11500" b="1" kern="0" dirty="0">
                <a:solidFill>
                  <a:schemeClr val="tx1"/>
                </a:solidFill>
                <a:latin typeface="游明朝" panose="02020400000000000000" pitchFamily="18" charset="-128"/>
                <a:ea typeface="游明朝" panose="02020400000000000000" pitchFamily="18" charset="-128"/>
              </a:rPr>
              <a:t>スローガン唱和</a:t>
            </a:r>
            <a:endParaRPr lang="ja-JP" altLang="en-US" sz="115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32188885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グラフィックス 6">
            <a:extLst>
              <a:ext uri="{FF2B5EF4-FFF2-40B4-BE49-F238E27FC236}">
                <a16:creationId xmlns:a16="http://schemas.microsoft.com/office/drawing/2014/main" id="{C5C242C3-6880-1FBA-C5F7-2CF1D6C4803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74319" y="1226318"/>
            <a:ext cx="10243362" cy="3127316"/>
          </a:xfrm>
          <a:prstGeom prst="rect">
            <a:avLst/>
          </a:prstGeom>
        </p:spPr>
      </p:pic>
    </p:spTree>
    <p:extLst>
      <p:ext uri="{BB962C8B-B14F-4D97-AF65-F5344CB8AC3E}">
        <p14:creationId xmlns:p14="http://schemas.microsoft.com/office/powerpoint/2010/main" val="3194088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10CC8398-F98D-BFBC-A78F-B0A0601A6BF3}"/>
              </a:ext>
            </a:extLst>
          </p:cNvPr>
          <p:cNvSpPr txBox="1">
            <a:spLocks/>
          </p:cNvSpPr>
          <p:nvPr/>
        </p:nvSpPr>
        <p:spPr>
          <a:xfrm>
            <a:off x="1248229" y="0"/>
            <a:ext cx="9695542"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dist"/>
            <a:r>
              <a:rPr lang="ja-JP" altLang="en-US" sz="13800" b="1" dirty="0">
                <a:latin typeface="游明朝" panose="02020400000000000000" pitchFamily="18" charset="-128"/>
                <a:ea typeface="游明朝" panose="02020400000000000000" pitchFamily="18" charset="-128"/>
              </a:rPr>
              <a:t>理事長挨拶</a:t>
            </a:r>
          </a:p>
        </p:txBody>
      </p:sp>
    </p:spTree>
    <p:extLst>
      <p:ext uri="{BB962C8B-B14F-4D97-AF65-F5344CB8AC3E}">
        <p14:creationId xmlns:p14="http://schemas.microsoft.com/office/powerpoint/2010/main" val="1021222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FBB6EB-DB9D-B2E3-46DA-BFAD358CB0E6}"/>
              </a:ext>
            </a:extLst>
          </p:cNvPr>
          <p:cNvSpPr txBox="1">
            <a:spLocks/>
          </p:cNvSpPr>
          <p:nvPr/>
        </p:nvSpPr>
        <p:spPr>
          <a:xfrm>
            <a:off x="0" y="0"/>
            <a:ext cx="12192000"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13800" b="1" dirty="0">
                <a:latin typeface="游明朝" panose="02020400000000000000" pitchFamily="18" charset="-128"/>
                <a:ea typeface="游明朝" panose="02020400000000000000" pitchFamily="18" charset="-128"/>
              </a:rPr>
              <a:t>総会成立宣言</a:t>
            </a:r>
          </a:p>
        </p:txBody>
      </p:sp>
    </p:spTree>
    <p:extLst>
      <p:ext uri="{BB962C8B-B14F-4D97-AF65-F5344CB8AC3E}">
        <p14:creationId xmlns:p14="http://schemas.microsoft.com/office/powerpoint/2010/main" val="930902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29812EDB-797D-238D-EB43-9D4C3B235F2C}"/>
              </a:ext>
            </a:extLst>
          </p:cNvPr>
          <p:cNvSpPr txBox="1">
            <a:spLocks/>
          </p:cNvSpPr>
          <p:nvPr/>
        </p:nvSpPr>
        <p:spPr>
          <a:xfrm>
            <a:off x="1494971" y="-1"/>
            <a:ext cx="9202058" cy="6858001"/>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dist"/>
            <a:r>
              <a:rPr lang="ja-JP" altLang="en-US" sz="16600" dirty="0">
                <a:latin typeface="游明朝 Demibold" panose="02020600000000000000" pitchFamily="18" charset="-128"/>
                <a:ea typeface="游明朝 Demibold" panose="02020600000000000000" pitchFamily="18" charset="-128"/>
              </a:rPr>
              <a:t>開会の辞</a:t>
            </a:r>
          </a:p>
        </p:txBody>
      </p:sp>
    </p:spTree>
    <p:extLst>
      <p:ext uri="{BB962C8B-B14F-4D97-AF65-F5344CB8AC3E}">
        <p14:creationId xmlns:p14="http://schemas.microsoft.com/office/powerpoint/2010/main" val="531966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C6A0B4B1-57FC-65A9-5BEF-BB8F7E2B5FDD}"/>
              </a:ext>
            </a:extLst>
          </p:cNvPr>
          <p:cNvSpPr txBox="1">
            <a:spLocks/>
          </p:cNvSpPr>
          <p:nvPr/>
        </p:nvSpPr>
        <p:spPr>
          <a:xfrm>
            <a:off x="1465943" y="0"/>
            <a:ext cx="9260114"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dist"/>
            <a:r>
              <a:rPr lang="ja-JP" altLang="en-US" sz="16600" b="1" dirty="0">
                <a:latin typeface="游明朝" panose="02020400000000000000" pitchFamily="18" charset="-128"/>
                <a:ea typeface="游明朝" panose="02020400000000000000" pitchFamily="18" charset="-128"/>
              </a:rPr>
              <a:t>議長選出</a:t>
            </a:r>
          </a:p>
        </p:txBody>
      </p:sp>
    </p:spTree>
    <p:extLst>
      <p:ext uri="{BB962C8B-B14F-4D97-AF65-F5344CB8AC3E}">
        <p14:creationId xmlns:p14="http://schemas.microsoft.com/office/powerpoint/2010/main" val="36045340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B89964-A6FF-3CF3-9234-0720CCC03DBC}"/>
              </a:ext>
            </a:extLst>
          </p:cNvPr>
          <p:cNvSpPr txBox="1">
            <a:spLocks/>
          </p:cNvSpPr>
          <p:nvPr/>
        </p:nvSpPr>
        <p:spPr>
          <a:xfrm>
            <a:off x="0" y="0"/>
            <a:ext cx="12192000"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11500" b="1" dirty="0">
                <a:latin typeface="游明朝" panose="02020400000000000000" pitchFamily="18" charset="-128"/>
                <a:ea typeface="游明朝" panose="02020400000000000000" pitchFamily="18" charset="-128"/>
              </a:rPr>
              <a:t>配布資料</a:t>
            </a:r>
            <a:r>
              <a:rPr lang="ja-JP" altLang="en-US" sz="9600" b="1" dirty="0">
                <a:latin typeface="游明朝" panose="02020400000000000000" pitchFamily="18" charset="-128"/>
                <a:ea typeface="游明朝" panose="02020400000000000000" pitchFamily="18" charset="-128"/>
              </a:rPr>
              <a:t>の</a:t>
            </a:r>
            <a:r>
              <a:rPr lang="ja-JP" altLang="en-US" sz="11500" b="1" dirty="0">
                <a:latin typeface="游明朝" panose="02020400000000000000" pitchFamily="18" charset="-128"/>
                <a:ea typeface="游明朝" panose="02020400000000000000" pitchFamily="18" charset="-128"/>
              </a:rPr>
              <a:t>確認</a:t>
            </a:r>
          </a:p>
        </p:txBody>
      </p:sp>
    </p:spTree>
    <p:extLst>
      <p:ext uri="{BB962C8B-B14F-4D97-AF65-F5344CB8AC3E}">
        <p14:creationId xmlns:p14="http://schemas.microsoft.com/office/powerpoint/2010/main" val="705615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C4D0BCDD-0550-D73B-C361-33A5B18C9359}"/>
              </a:ext>
            </a:extLst>
          </p:cNvPr>
          <p:cNvSpPr txBox="1">
            <a:spLocks/>
          </p:cNvSpPr>
          <p:nvPr/>
        </p:nvSpPr>
        <p:spPr>
          <a:xfrm>
            <a:off x="0" y="0"/>
            <a:ext cx="12192000"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pPr>
            <a:r>
              <a:rPr lang="ja-JP" altLang="en-US" sz="11500" b="1" dirty="0">
                <a:latin typeface="游明朝" panose="02020400000000000000" pitchFamily="18" charset="-128"/>
                <a:ea typeface="游明朝" panose="02020400000000000000" pitchFamily="18" charset="-128"/>
              </a:rPr>
              <a:t>議事録作成人</a:t>
            </a:r>
            <a:endParaRPr lang="en-US" altLang="ja-JP" sz="11500" b="1" dirty="0">
              <a:latin typeface="游明朝" panose="02020400000000000000" pitchFamily="18" charset="-128"/>
              <a:ea typeface="游明朝" panose="02020400000000000000" pitchFamily="18" charset="-128"/>
            </a:endParaRPr>
          </a:p>
          <a:p>
            <a:pPr algn="ctr">
              <a:lnSpc>
                <a:spcPct val="100000"/>
              </a:lnSpc>
            </a:pPr>
            <a:r>
              <a:rPr lang="ja-JP" altLang="en-US" sz="8800" b="1" dirty="0">
                <a:latin typeface="游明朝" panose="02020400000000000000" pitchFamily="18" charset="-128"/>
                <a:ea typeface="游明朝" panose="02020400000000000000" pitchFamily="18" charset="-128"/>
              </a:rPr>
              <a:t>および</a:t>
            </a:r>
            <a:endParaRPr lang="en-US" altLang="ja-JP" sz="8800" b="1" dirty="0">
              <a:latin typeface="游明朝" panose="02020400000000000000" pitchFamily="18" charset="-128"/>
              <a:ea typeface="游明朝" panose="02020400000000000000" pitchFamily="18" charset="-128"/>
            </a:endParaRPr>
          </a:p>
          <a:p>
            <a:pPr algn="ctr">
              <a:lnSpc>
                <a:spcPct val="100000"/>
              </a:lnSpc>
            </a:pPr>
            <a:r>
              <a:rPr lang="ja-JP" altLang="en-US" sz="11500" b="1" dirty="0">
                <a:latin typeface="游明朝" panose="02020400000000000000" pitchFamily="18" charset="-128"/>
                <a:ea typeface="游明朝" panose="02020400000000000000" pitchFamily="18" charset="-128"/>
              </a:rPr>
              <a:t>署名人指名</a:t>
            </a:r>
          </a:p>
        </p:txBody>
      </p:sp>
    </p:spTree>
    <p:extLst>
      <p:ext uri="{BB962C8B-B14F-4D97-AF65-F5344CB8AC3E}">
        <p14:creationId xmlns:p14="http://schemas.microsoft.com/office/powerpoint/2010/main" val="30958154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6A22AE-7752-F79C-6E4A-FC6EBEC2CFC4}"/>
              </a:ext>
            </a:extLst>
          </p:cNvPr>
          <p:cNvSpPr txBox="1">
            <a:spLocks/>
          </p:cNvSpPr>
          <p:nvPr/>
        </p:nvSpPr>
        <p:spPr>
          <a:xfrm>
            <a:off x="1335314" y="0"/>
            <a:ext cx="9521372"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13800" b="1" dirty="0">
                <a:latin typeface="游明朝" panose="02020400000000000000" pitchFamily="18" charset="-128"/>
                <a:ea typeface="游明朝" panose="02020400000000000000" pitchFamily="18" charset="-128"/>
              </a:rPr>
              <a:t>審議事項</a:t>
            </a:r>
            <a:endParaRPr lang="en-US" altLang="ja-JP" sz="13800" b="1" dirty="0">
              <a:latin typeface="游明朝" panose="02020400000000000000" pitchFamily="18" charset="-128"/>
              <a:ea typeface="游明朝" panose="02020400000000000000" pitchFamily="18" charset="-128"/>
            </a:endParaRPr>
          </a:p>
          <a:p>
            <a:pPr algn="ctr"/>
            <a:r>
              <a:rPr lang="ja-JP" altLang="en-US" sz="13800" b="1" dirty="0">
                <a:latin typeface="游明朝" panose="02020400000000000000" pitchFamily="18" charset="-128"/>
                <a:ea typeface="游明朝" panose="02020400000000000000" pitchFamily="18" charset="-128"/>
              </a:rPr>
              <a:t>確認</a:t>
            </a:r>
          </a:p>
        </p:txBody>
      </p:sp>
    </p:spTree>
    <p:extLst>
      <p:ext uri="{BB962C8B-B14F-4D97-AF65-F5344CB8AC3E}">
        <p14:creationId xmlns:p14="http://schemas.microsoft.com/office/powerpoint/2010/main" val="14068856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7F73A9B-7084-9568-2752-D3377FE4B977}"/>
              </a:ext>
            </a:extLst>
          </p:cNvPr>
          <p:cNvSpPr txBox="1"/>
          <p:nvPr/>
        </p:nvSpPr>
        <p:spPr>
          <a:xfrm>
            <a:off x="0" y="1213009"/>
            <a:ext cx="12192000" cy="2215991"/>
          </a:xfrm>
          <a:prstGeom prst="rect">
            <a:avLst/>
          </a:prstGeom>
          <a:noFill/>
        </p:spPr>
        <p:txBody>
          <a:bodyPr wrap="square">
            <a:spAutoFit/>
          </a:bodyPr>
          <a:lstStyle/>
          <a:p>
            <a:pPr algn="ctr"/>
            <a:r>
              <a:rPr lang="ja-JP" altLang="en-US" sz="13800" b="1" dirty="0">
                <a:latin typeface="游明朝" panose="02020400000000000000" pitchFamily="18" charset="-128"/>
                <a:ea typeface="游明朝" panose="02020400000000000000" pitchFamily="18" charset="-128"/>
              </a:rPr>
              <a:t>第１号議案</a:t>
            </a:r>
          </a:p>
        </p:txBody>
      </p:sp>
      <p:sp>
        <p:nvSpPr>
          <p:cNvPr id="2" name="テキスト ボックス 1">
            <a:extLst>
              <a:ext uri="{FF2B5EF4-FFF2-40B4-BE49-F238E27FC236}">
                <a16:creationId xmlns:a16="http://schemas.microsoft.com/office/drawing/2014/main" id="{3C78B7BA-04DC-4477-4946-9EDD9E4D7BCD}"/>
              </a:ext>
            </a:extLst>
          </p:cNvPr>
          <p:cNvSpPr txBox="1"/>
          <p:nvPr/>
        </p:nvSpPr>
        <p:spPr>
          <a:xfrm>
            <a:off x="0" y="3672874"/>
            <a:ext cx="12192000" cy="1446550"/>
          </a:xfrm>
          <a:prstGeom prst="rect">
            <a:avLst/>
          </a:prstGeom>
          <a:noFill/>
        </p:spPr>
        <p:txBody>
          <a:bodyPr wrap="square">
            <a:spAutoFit/>
          </a:bodyPr>
          <a:lstStyle/>
          <a:p>
            <a:pPr algn="ctr"/>
            <a:r>
              <a:rPr lang="ja-JP" altLang="en-US" sz="4400" b="1" dirty="0">
                <a:latin typeface="游明朝" panose="02020400000000000000" pitchFamily="18" charset="-128"/>
                <a:ea typeface="游明朝" panose="02020400000000000000" pitchFamily="18" charset="-128"/>
              </a:rPr>
              <a:t>一般社団法人四日市青年会議所</a:t>
            </a:r>
            <a:endParaRPr lang="en-US" altLang="ja-JP" sz="4400" b="1" dirty="0">
              <a:latin typeface="游明朝" panose="02020400000000000000" pitchFamily="18" charset="-128"/>
              <a:ea typeface="游明朝" panose="02020400000000000000" pitchFamily="18" charset="-128"/>
            </a:endParaRPr>
          </a:p>
          <a:p>
            <a:pPr algn="ctr"/>
            <a:r>
              <a:rPr lang="en-US" altLang="ja-JP" sz="4400" b="1" dirty="0">
                <a:latin typeface="游明朝" panose="02020400000000000000" pitchFamily="18" charset="-128"/>
                <a:ea typeface="游明朝" panose="02020400000000000000" pitchFamily="18" charset="-128"/>
              </a:rPr>
              <a:t>2026</a:t>
            </a:r>
            <a:r>
              <a:rPr lang="ja-JP" altLang="en-US" sz="4400" b="1" dirty="0">
                <a:latin typeface="游明朝" panose="02020400000000000000" pitchFamily="18" charset="-128"/>
                <a:ea typeface="游明朝" panose="02020400000000000000" pitchFamily="18" charset="-128"/>
              </a:rPr>
              <a:t>年度理事長予定者承認の件</a:t>
            </a:r>
          </a:p>
        </p:txBody>
      </p:sp>
    </p:spTree>
    <p:extLst>
      <p:ext uri="{BB962C8B-B14F-4D97-AF65-F5344CB8AC3E}">
        <p14:creationId xmlns:p14="http://schemas.microsoft.com/office/powerpoint/2010/main" val="25101265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C78B7BA-04DC-4477-4946-9EDD9E4D7BCD}"/>
              </a:ext>
            </a:extLst>
          </p:cNvPr>
          <p:cNvSpPr txBox="1"/>
          <p:nvPr/>
        </p:nvSpPr>
        <p:spPr>
          <a:xfrm>
            <a:off x="0" y="1603039"/>
            <a:ext cx="12192000" cy="3046988"/>
          </a:xfrm>
          <a:prstGeom prst="rect">
            <a:avLst/>
          </a:prstGeom>
          <a:noFill/>
        </p:spPr>
        <p:txBody>
          <a:bodyPr wrap="square">
            <a:spAutoFit/>
          </a:bodyPr>
          <a:lstStyle/>
          <a:p>
            <a:pPr algn="ctr"/>
            <a:r>
              <a:rPr lang="en-US" altLang="zh-TW" sz="9600" b="1" dirty="0">
                <a:latin typeface="游明朝" panose="02020400000000000000" pitchFamily="18" charset="-128"/>
                <a:ea typeface="游明朝" panose="02020400000000000000" pitchFamily="18" charset="-128"/>
              </a:rPr>
              <a:t>202</a:t>
            </a:r>
            <a:r>
              <a:rPr lang="en-US" altLang="ja-JP" sz="9600" b="1" dirty="0">
                <a:latin typeface="游明朝" panose="02020400000000000000" pitchFamily="18" charset="-128"/>
                <a:ea typeface="游明朝" panose="02020400000000000000" pitchFamily="18" charset="-128"/>
              </a:rPr>
              <a:t>6</a:t>
            </a:r>
            <a:r>
              <a:rPr lang="zh-TW" altLang="en-US" sz="9600" b="1" dirty="0">
                <a:latin typeface="游明朝" panose="02020400000000000000" pitchFamily="18" charset="-128"/>
                <a:ea typeface="游明朝" panose="02020400000000000000" pitchFamily="18" charset="-128"/>
              </a:rPr>
              <a:t>年度</a:t>
            </a:r>
            <a:endParaRPr lang="en-US" altLang="zh-TW" sz="9600" b="1" dirty="0">
              <a:latin typeface="游明朝" panose="02020400000000000000" pitchFamily="18" charset="-128"/>
              <a:ea typeface="游明朝" panose="02020400000000000000" pitchFamily="18" charset="-128"/>
            </a:endParaRPr>
          </a:p>
          <a:p>
            <a:pPr algn="ctr"/>
            <a:r>
              <a:rPr lang="zh-TW" altLang="en-US" sz="9600" b="1" dirty="0">
                <a:latin typeface="游明朝" panose="02020400000000000000" pitchFamily="18" charset="-128"/>
                <a:ea typeface="游明朝" panose="02020400000000000000" pitchFamily="18" charset="-128"/>
              </a:rPr>
              <a:t>理事長予定者挨拶</a:t>
            </a:r>
            <a:endParaRPr lang="en-US" altLang="ja-JP" sz="9600" b="1" dirty="0">
              <a:latin typeface="游明朝" panose="02020400000000000000" pitchFamily="18" charset="-128"/>
              <a:ea typeface="游明朝" panose="02020400000000000000" pitchFamily="18" charset="-128"/>
            </a:endParaRPr>
          </a:p>
        </p:txBody>
      </p:sp>
      <p:sp>
        <p:nvSpPr>
          <p:cNvPr id="5" name="テキスト ボックス 4">
            <a:extLst>
              <a:ext uri="{FF2B5EF4-FFF2-40B4-BE49-F238E27FC236}">
                <a16:creationId xmlns:a16="http://schemas.microsoft.com/office/drawing/2014/main" id="{F250BE2B-44B8-8D77-820E-1685DD5BD9A5}"/>
              </a:ext>
            </a:extLst>
          </p:cNvPr>
          <p:cNvSpPr txBox="1"/>
          <p:nvPr/>
        </p:nvSpPr>
        <p:spPr>
          <a:xfrm>
            <a:off x="0" y="833598"/>
            <a:ext cx="12192000" cy="769441"/>
          </a:xfrm>
          <a:prstGeom prst="rect">
            <a:avLst/>
          </a:prstGeom>
          <a:noFill/>
        </p:spPr>
        <p:txBody>
          <a:bodyPr wrap="square">
            <a:spAutoFit/>
          </a:bodyPr>
          <a:lstStyle/>
          <a:p>
            <a:pPr algn="ctr"/>
            <a:r>
              <a:rPr lang="ja-JP" altLang="en-US" sz="4400" b="1" dirty="0">
                <a:latin typeface="游明朝" panose="02020400000000000000" pitchFamily="18" charset="-128"/>
                <a:ea typeface="游明朝" panose="02020400000000000000" pitchFamily="18" charset="-128"/>
              </a:rPr>
              <a:t>一般社団法人四日市青年会議所</a:t>
            </a:r>
            <a:endParaRPr lang="en-US" altLang="ja-JP" sz="44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30284087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7F73A9B-7084-9568-2752-D3377FE4B977}"/>
              </a:ext>
            </a:extLst>
          </p:cNvPr>
          <p:cNvSpPr txBox="1"/>
          <p:nvPr/>
        </p:nvSpPr>
        <p:spPr>
          <a:xfrm>
            <a:off x="0" y="1213009"/>
            <a:ext cx="12192000" cy="2215991"/>
          </a:xfrm>
          <a:prstGeom prst="rect">
            <a:avLst/>
          </a:prstGeom>
          <a:noFill/>
        </p:spPr>
        <p:txBody>
          <a:bodyPr wrap="square">
            <a:spAutoFit/>
          </a:bodyPr>
          <a:lstStyle/>
          <a:p>
            <a:pPr algn="ctr"/>
            <a:r>
              <a:rPr lang="ja-JP" altLang="en-US" sz="13800" b="1" dirty="0">
                <a:latin typeface="游明朝" panose="02020400000000000000" pitchFamily="18" charset="-128"/>
                <a:ea typeface="游明朝" panose="02020400000000000000" pitchFamily="18" charset="-128"/>
              </a:rPr>
              <a:t>第２号議案</a:t>
            </a:r>
          </a:p>
        </p:txBody>
      </p:sp>
      <p:sp>
        <p:nvSpPr>
          <p:cNvPr id="2" name="テキスト ボックス 1">
            <a:extLst>
              <a:ext uri="{FF2B5EF4-FFF2-40B4-BE49-F238E27FC236}">
                <a16:creationId xmlns:a16="http://schemas.microsoft.com/office/drawing/2014/main" id="{3C78B7BA-04DC-4477-4946-9EDD9E4D7BCD}"/>
              </a:ext>
            </a:extLst>
          </p:cNvPr>
          <p:cNvSpPr txBox="1"/>
          <p:nvPr/>
        </p:nvSpPr>
        <p:spPr>
          <a:xfrm>
            <a:off x="0" y="3672874"/>
            <a:ext cx="12192000" cy="2123658"/>
          </a:xfrm>
          <a:prstGeom prst="rect">
            <a:avLst/>
          </a:prstGeom>
          <a:noFill/>
        </p:spPr>
        <p:txBody>
          <a:bodyPr wrap="square">
            <a:spAutoFit/>
          </a:bodyPr>
          <a:lstStyle/>
          <a:p>
            <a:pPr algn="ctr"/>
            <a:r>
              <a:rPr lang="ja-JP" altLang="en-US" sz="4400" b="1" dirty="0">
                <a:latin typeface="游明朝" panose="02020400000000000000" pitchFamily="18" charset="-128"/>
                <a:ea typeface="游明朝" panose="02020400000000000000" pitchFamily="18" charset="-128"/>
              </a:rPr>
              <a:t>公益社団法人日本青年会議所</a:t>
            </a:r>
          </a:p>
          <a:p>
            <a:pPr algn="ctr"/>
            <a:r>
              <a:rPr lang="ja-JP" altLang="en-US" sz="4400" b="1" dirty="0">
                <a:latin typeface="游明朝" panose="02020400000000000000" pitchFamily="18" charset="-128"/>
                <a:ea typeface="游明朝" panose="02020400000000000000" pitchFamily="18" charset="-128"/>
              </a:rPr>
              <a:t>東海地区三重ブロック協議会</a:t>
            </a:r>
          </a:p>
          <a:p>
            <a:pPr algn="ctr"/>
            <a:r>
              <a:rPr lang="en-US" altLang="ja-JP" sz="4400" b="1" dirty="0">
                <a:latin typeface="游明朝" panose="02020400000000000000" pitchFamily="18" charset="-128"/>
                <a:ea typeface="游明朝" panose="02020400000000000000" pitchFamily="18" charset="-128"/>
              </a:rPr>
              <a:t>2026</a:t>
            </a:r>
            <a:r>
              <a:rPr lang="ja-JP" altLang="en-US" sz="4400" b="1" dirty="0">
                <a:latin typeface="游明朝" panose="02020400000000000000" pitchFamily="18" charset="-128"/>
                <a:ea typeface="游明朝" panose="02020400000000000000" pitchFamily="18" charset="-128"/>
              </a:rPr>
              <a:t>年度会長候補者承認の件</a:t>
            </a:r>
          </a:p>
        </p:txBody>
      </p:sp>
    </p:spTree>
    <p:extLst>
      <p:ext uri="{BB962C8B-B14F-4D97-AF65-F5344CB8AC3E}">
        <p14:creationId xmlns:p14="http://schemas.microsoft.com/office/powerpoint/2010/main" val="2296631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C78B7BA-04DC-4477-4946-9EDD9E4D7BCD}"/>
              </a:ext>
            </a:extLst>
          </p:cNvPr>
          <p:cNvSpPr txBox="1"/>
          <p:nvPr/>
        </p:nvSpPr>
        <p:spPr>
          <a:xfrm>
            <a:off x="0" y="2507768"/>
            <a:ext cx="12192000" cy="3046988"/>
          </a:xfrm>
          <a:prstGeom prst="rect">
            <a:avLst/>
          </a:prstGeom>
          <a:noFill/>
        </p:spPr>
        <p:txBody>
          <a:bodyPr wrap="square">
            <a:spAutoFit/>
          </a:bodyPr>
          <a:lstStyle/>
          <a:p>
            <a:pPr algn="ctr"/>
            <a:r>
              <a:rPr lang="en-US" altLang="ja-JP" sz="9600" b="1" dirty="0">
                <a:latin typeface="游明朝" panose="02020400000000000000" pitchFamily="18" charset="-128"/>
                <a:ea typeface="游明朝" panose="02020400000000000000" pitchFamily="18" charset="-128"/>
              </a:rPr>
              <a:t>2026</a:t>
            </a:r>
            <a:r>
              <a:rPr lang="ja-JP" altLang="en-US" sz="9600" b="1" dirty="0">
                <a:latin typeface="游明朝" panose="02020400000000000000" pitchFamily="18" charset="-128"/>
                <a:ea typeface="游明朝" panose="02020400000000000000" pitchFamily="18" charset="-128"/>
              </a:rPr>
              <a:t>年度</a:t>
            </a:r>
            <a:endParaRPr lang="en-US" altLang="ja-JP" sz="9600" b="1" dirty="0">
              <a:latin typeface="游明朝" panose="02020400000000000000" pitchFamily="18" charset="-128"/>
              <a:ea typeface="游明朝" panose="02020400000000000000" pitchFamily="18" charset="-128"/>
            </a:endParaRPr>
          </a:p>
          <a:p>
            <a:pPr algn="ctr"/>
            <a:r>
              <a:rPr lang="ja-JP" altLang="en-US" sz="9600" b="1" dirty="0">
                <a:latin typeface="游明朝" panose="02020400000000000000" pitchFamily="18" charset="-128"/>
                <a:ea typeface="游明朝" panose="02020400000000000000" pitchFamily="18" charset="-128"/>
              </a:rPr>
              <a:t>会長候補者挨拶</a:t>
            </a:r>
            <a:endParaRPr lang="en-US" altLang="ja-JP" sz="9600" b="1" dirty="0">
              <a:latin typeface="游明朝" panose="02020400000000000000" pitchFamily="18" charset="-128"/>
              <a:ea typeface="游明朝" panose="02020400000000000000" pitchFamily="18" charset="-128"/>
            </a:endParaRPr>
          </a:p>
        </p:txBody>
      </p:sp>
      <p:sp>
        <p:nvSpPr>
          <p:cNvPr id="9" name="テキスト ボックス 8">
            <a:extLst>
              <a:ext uri="{FF2B5EF4-FFF2-40B4-BE49-F238E27FC236}">
                <a16:creationId xmlns:a16="http://schemas.microsoft.com/office/drawing/2014/main" id="{BADAE531-CB36-3A54-7B2E-1C0F23979258}"/>
              </a:ext>
            </a:extLst>
          </p:cNvPr>
          <p:cNvSpPr txBox="1"/>
          <p:nvPr/>
        </p:nvSpPr>
        <p:spPr>
          <a:xfrm>
            <a:off x="0" y="1058463"/>
            <a:ext cx="12192000" cy="1323439"/>
          </a:xfrm>
          <a:prstGeom prst="rect">
            <a:avLst/>
          </a:prstGeom>
          <a:noFill/>
        </p:spPr>
        <p:txBody>
          <a:bodyPr wrap="square">
            <a:spAutoFit/>
          </a:bodyPr>
          <a:lstStyle/>
          <a:p>
            <a:pPr algn="ctr"/>
            <a:r>
              <a:rPr lang="ja-JP" altLang="en-US" sz="4000" b="1" dirty="0">
                <a:latin typeface="游明朝" panose="02020400000000000000" pitchFamily="18" charset="-128"/>
                <a:ea typeface="游明朝" panose="02020400000000000000" pitchFamily="18" charset="-128"/>
              </a:rPr>
              <a:t>公益社団法人日本青年会議所</a:t>
            </a:r>
          </a:p>
          <a:p>
            <a:pPr algn="ctr"/>
            <a:r>
              <a:rPr lang="ja-JP" altLang="en-US" sz="4000" b="1" dirty="0">
                <a:latin typeface="游明朝" panose="02020400000000000000" pitchFamily="18" charset="-128"/>
                <a:ea typeface="游明朝" panose="02020400000000000000" pitchFamily="18" charset="-128"/>
              </a:rPr>
              <a:t>東海地区三重ブロック協議会</a:t>
            </a:r>
          </a:p>
        </p:txBody>
      </p:sp>
    </p:spTree>
    <p:extLst>
      <p:ext uri="{BB962C8B-B14F-4D97-AF65-F5344CB8AC3E}">
        <p14:creationId xmlns:p14="http://schemas.microsoft.com/office/powerpoint/2010/main" val="9191489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7F73A9B-7084-9568-2752-D3377FE4B977}"/>
              </a:ext>
            </a:extLst>
          </p:cNvPr>
          <p:cNvSpPr txBox="1"/>
          <p:nvPr/>
        </p:nvSpPr>
        <p:spPr>
          <a:xfrm>
            <a:off x="0" y="1213009"/>
            <a:ext cx="12192000" cy="2215991"/>
          </a:xfrm>
          <a:prstGeom prst="rect">
            <a:avLst/>
          </a:prstGeom>
          <a:noFill/>
        </p:spPr>
        <p:txBody>
          <a:bodyPr wrap="square">
            <a:spAutoFit/>
          </a:bodyPr>
          <a:lstStyle/>
          <a:p>
            <a:pPr algn="ctr"/>
            <a:r>
              <a:rPr lang="ja-JP" altLang="en-US" sz="13800" b="1" dirty="0">
                <a:latin typeface="游明朝" panose="02020400000000000000" pitchFamily="18" charset="-128"/>
                <a:ea typeface="游明朝" panose="02020400000000000000" pitchFamily="18" charset="-128"/>
              </a:rPr>
              <a:t>第３号議案</a:t>
            </a:r>
          </a:p>
        </p:txBody>
      </p:sp>
      <p:sp>
        <p:nvSpPr>
          <p:cNvPr id="2" name="テキスト ボックス 1">
            <a:extLst>
              <a:ext uri="{FF2B5EF4-FFF2-40B4-BE49-F238E27FC236}">
                <a16:creationId xmlns:a16="http://schemas.microsoft.com/office/drawing/2014/main" id="{3C78B7BA-04DC-4477-4946-9EDD9E4D7BCD}"/>
              </a:ext>
            </a:extLst>
          </p:cNvPr>
          <p:cNvSpPr txBox="1"/>
          <p:nvPr/>
        </p:nvSpPr>
        <p:spPr>
          <a:xfrm>
            <a:off x="0" y="3672874"/>
            <a:ext cx="12192000" cy="1446550"/>
          </a:xfrm>
          <a:prstGeom prst="rect">
            <a:avLst/>
          </a:prstGeom>
          <a:noFill/>
        </p:spPr>
        <p:txBody>
          <a:bodyPr wrap="square">
            <a:spAutoFit/>
          </a:bodyPr>
          <a:lstStyle/>
          <a:p>
            <a:pPr algn="ctr"/>
            <a:r>
              <a:rPr lang="ja-JP" altLang="en-US" sz="4400" b="1" dirty="0">
                <a:latin typeface="游明朝" panose="02020400000000000000" pitchFamily="18" charset="-128"/>
                <a:ea typeface="游明朝" panose="02020400000000000000" pitchFamily="18" charset="-128"/>
              </a:rPr>
              <a:t>一般社団法人四日市青年会議所</a:t>
            </a:r>
          </a:p>
          <a:p>
            <a:pPr algn="ctr"/>
            <a:r>
              <a:rPr lang="en-US" altLang="ja-JP" sz="4400" b="1" dirty="0">
                <a:latin typeface="游明朝" panose="02020400000000000000" pitchFamily="18" charset="-128"/>
                <a:ea typeface="游明朝" panose="02020400000000000000" pitchFamily="18" charset="-128"/>
              </a:rPr>
              <a:t>2026</a:t>
            </a:r>
            <a:r>
              <a:rPr lang="ja-JP" altLang="en-US" sz="4400" b="1" dirty="0">
                <a:latin typeface="游明朝" panose="02020400000000000000" pitchFamily="18" charset="-128"/>
                <a:ea typeface="游明朝" panose="02020400000000000000" pitchFamily="18" charset="-128"/>
              </a:rPr>
              <a:t>年度監事予定者選出の件</a:t>
            </a:r>
            <a:endParaRPr lang="en-US" altLang="ja-JP" sz="44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29003808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C78B7BA-04DC-4477-4946-9EDD9E4D7BCD}"/>
              </a:ext>
            </a:extLst>
          </p:cNvPr>
          <p:cNvSpPr txBox="1"/>
          <p:nvPr/>
        </p:nvSpPr>
        <p:spPr>
          <a:xfrm>
            <a:off x="0" y="1547860"/>
            <a:ext cx="12192000" cy="3046988"/>
          </a:xfrm>
          <a:prstGeom prst="rect">
            <a:avLst/>
          </a:prstGeom>
          <a:noFill/>
        </p:spPr>
        <p:txBody>
          <a:bodyPr wrap="square">
            <a:spAutoFit/>
          </a:bodyPr>
          <a:lstStyle/>
          <a:p>
            <a:pPr algn="ctr"/>
            <a:r>
              <a:rPr lang="ja-JP" altLang="en-US" sz="9600" b="1" dirty="0">
                <a:latin typeface="游明朝" panose="02020400000000000000" pitchFamily="18" charset="-128"/>
                <a:ea typeface="游明朝" panose="02020400000000000000" pitchFamily="18" charset="-128"/>
              </a:rPr>
              <a:t>インフォメーション</a:t>
            </a:r>
            <a:endParaRPr lang="en-US" altLang="ja-JP" sz="9600" b="1" dirty="0">
              <a:latin typeface="游明朝" panose="02020400000000000000" pitchFamily="18" charset="-128"/>
              <a:ea typeface="游明朝" panose="02020400000000000000" pitchFamily="18" charset="-128"/>
            </a:endParaRPr>
          </a:p>
          <a:p>
            <a:pPr algn="ctr"/>
            <a:r>
              <a:rPr lang="ja-JP" altLang="en-US" sz="9600" b="1" dirty="0">
                <a:latin typeface="游明朝" panose="02020400000000000000" pitchFamily="18" charset="-128"/>
                <a:ea typeface="游明朝" panose="02020400000000000000" pitchFamily="18" charset="-128"/>
              </a:rPr>
              <a:t>タイム</a:t>
            </a:r>
            <a:endParaRPr lang="en-US" altLang="ja-JP" sz="96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658343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29812EDB-797D-238D-EB43-9D4C3B235F2C}"/>
              </a:ext>
            </a:extLst>
          </p:cNvPr>
          <p:cNvSpPr txBox="1">
            <a:spLocks/>
          </p:cNvSpPr>
          <p:nvPr/>
        </p:nvSpPr>
        <p:spPr>
          <a:xfrm>
            <a:off x="1306286" y="-1"/>
            <a:ext cx="9579428" cy="6858001"/>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dist"/>
            <a:r>
              <a:rPr lang="ja-JP" altLang="en-US" sz="16600" dirty="0">
                <a:latin typeface="游明朝 Demibold" panose="02020600000000000000" pitchFamily="18" charset="-128"/>
                <a:ea typeface="游明朝 Demibold" panose="02020600000000000000" pitchFamily="18" charset="-128"/>
              </a:rPr>
              <a:t>国歌斉唱</a:t>
            </a:r>
          </a:p>
        </p:txBody>
      </p:sp>
    </p:spTree>
    <p:extLst>
      <p:ext uri="{BB962C8B-B14F-4D97-AF65-F5344CB8AC3E}">
        <p14:creationId xmlns:p14="http://schemas.microsoft.com/office/powerpoint/2010/main" val="14159642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5A1FBFBD-BA50-B3EF-DC43-810F9ADDAF22}"/>
              </a:ext>
            </a:extLst>
          </p:cNvPr>
          <p:cNvPicPr>
            <a:picLocks noChangeAspect="1"/>
          </p:cNvPicPr>
          <p:nvPr/>
        </p:nvPicPr>
        <p:blipFill>
          <a:blip r:embed="rId3"/>
          <a:stretch>
            <a:fillRect/>
          </a:stretch>
        </p:blipFill>
        <p:spPr>
          <a:xfrm>
            <a:off x="0" y="0"/>
            <a:ext cx="6382694" cy="6858000"/>
          </a:xfrm>
          <a:prstGeom prst="rect">
            <a:avLst/>
          </a:prstGeom>
        </p:spPr>
      </p:pic>
      <p:sp>
        <p:nvSpPr>
          <p:cNvPr id="8" name="テキスト ボックス 7">
            <a:extLst>
              <a:ext uri="{FF2B5EF4-FFF2-40B4-BE49-F238E27FC236}">
                <a16:creationId xmlns:a16="http://schemas.microsoft.com/office/drawing/2014/main" id="{9C9B53F0-931C-ECE8-5C9B-196647E986DC}"/>
              </a:ext>
            </a:extLst>
          </p:cNvPr>
          <p:cNvSpPr txBox="1"/>
          <p:nvPr/>
        </p:nvSpPr>
        <p:spPr>
          <a:xfrm>
            <a:off x="6711064" y="442762"/>
            <a:ext cx="5480935" cy="5940088"/>
          </a:xfrm>
          <a:prstGeom prst="rect">
            <a:avLst/>
          </a:prstGeom>
          <a:noFill/>
        </p:spPr>
        <p:txBody>
          <a:bodyPr wrap="square">
            <a:spAutoFit/>
          </a:bodyPr>
          <a:lstStyle/>
          <a:p>
            <a:r>
              <a:rPr lang="en-US" altLang="ja-JP" sz="2000" b="0" i="0" dirty="0">
                <a:solidFill>
                  <a:srgbClr val="202124"/>
                </a:solidFill>
                <a:effectLst/>
                <a:latin typeface="+mj-ea"/>
                <a:ea typeface="+mj-ea"/>
              </a:rPr>
              <a:t>Q1.</a:t>
            </a:r>
            <a:r>
              <a:rPr lang="ja-JP" altLang="en-US" sz="2000" b="0" i="0" dirty="0">
                <a:solidFill>
                  <a:srgbClr val="202124"/>
                </a:solidFill>
                <a:effectLst/>
                <a:latin typeface="+mj-ea"/>
                <a:ea typeface="+mj-ea"/>
              </a:rPr>
              <a:t>現在の活動において、</a:t>
            </a:r>
            <a:endParaRPr lang="en-US" altLang="ja-JP" sz="2000" b="0" i="0" dirty="0">
              <a:solidFill>
                <a:srgbClr val="202124"/>
              </a:solidFill>
              <a:effectLst/>
              <a:latin typeface="+mj-ea"/>
              <a:ea typeface="+mj-ea"/>
            </a:endParaRPr>
          </a:p>
          <a:p>
            <a:r>
              <a:rPr lang="ja-JP" altLang="en-US" sz="2000" b="0" i="0" dirty="0">
                <a:solidFill>
                  <a:srgbClr val="202124"/>
                </a:solidFill>
                <a:effectLst/>
                <a:latin typeface="+mj-ea"/>
                <a:ea typeface="+mj-ea"/>
              </a:rPr>
              <a:t>　　負担に感じることを教えてください。</a:t>
            </a:r>
            <a:endParaRPr lang="en-US" altLang="ja-JP" sz="2000" b="0" i="0" dirty="0">
              <a:solidFill>
                <a:srgbClr val="202124"/>
              </a:solidFill>
              <a:effectLst/>
              <a:latin typeface="+mj-ea"/>
              <a:ea typeface="+mj-ea"/>
            </a:endParaRPr>
          </a:p>
          <a:p>
            <a:br>
              <a:rPr lang="ja-JP" altLang="en-US" sz="2000" dirty="0">
                <a:latin typeface="+mj-ea"/>
                <a:ea typeface="+mj-ea"/>
              </a:rPr>
            </a:br>
            <a:r>
              <a:rPr lang="en-US" altLang="ja-JP" sz="2000" dirty="0">
                <a:latin typeface="+mj-ea"/>
              </a:rPr>
              <a:t>Q2.</a:t>
            </a:r>
            <a:r>
              <a:rPr lang="ja-JP" altLang="en-US" sz="2000" dirty="0">
                <a:latin typeface="+mj-ea"/>
                <a:ea typeface="+mj-ea"/>
              </a:rPr>
              <a:t>これらの負担によって、</a:t>
            </a:r>
            <a:endParaRPr lang="en-US" altLang="ja-JP" sz="2000" dirty="0">
              <a:latin typeface="+mj-ea"/>
              <a:ea typeface="+mj-ea"/>
            </a:endParaRPr>
          </a:p>
          <a:p>
            <a:r>
              <a:rPr lang="ja-JP" altLang="en-US" sz="2000" dirty="0">
                <a:latin typeface="+mj-ea"/>
                <a:ea typeface="+mj-ea"/>
              </a:rPr>
              <a:t>　　本来取り組みたいことに</a:t>
            </a:r>
            <a:endParaRPr lang="en-US" altLang="ja-JP" sz="2000" dirty="0">
              <a:latin typeface="+mj-ea"/>
              <a:ea typeface="+mj-ea"/>
            </a:endParaRPr>
          </a:p>
          <a:p>
            <a:r>
              <a:rPr lang="ja-JP" altLang="en-US" sz="2000" dirty="0">
                <a:latin typeface="+mj-ea"/>
                <a:ea typeface="+mj-ea"/>
              </a:rPr>
              <a:t>　　影響が出ていると感じますか？</a:t>
            </a:r>
            <a:endParaRPr lang="en-US" altLang="ja-JP" sz="2000" dirty="0">
              <a:latin typeface="+mj-ea"/>
              <a:ea typeface="+mj-ea"/>
            </a:endParaRPr>
          </a:p>
          <a:p>
            <a:endParaRPr lang="en-US" altLang="ja-JP" sz="2000" dirty="0">
              <a:latin typeface="+mj-ea"/>
              <a:ea typeface="+mj-ea"/>
            </a:endParaRPr>
          </a:p>
          <a:p>
            <a:r>
              <a:rPr lang="en-US" altLang="ja-JP" sz="2000" dirty="0">
                <a:latin typeface="+mj-ea"/>
                <a:ea typeface="+mj-ea"/>
              </a:rPr>
              <a:t>Q3.</a:t>
            </a:r>
            <a:r>
              <a:rPr lang="ja-JP" altLang="en-US" sz="2000" dirty="0">
                <a:latin typeface="+mj-ea"/>
                <a:ea typeface="+mj-ea"/>
              </a:rPr>
              <a:t>負担を減らし、</a:t>
            </a:r>
            <a:endParaRPr lang="en-US" altLang="ja-JP" sz="2000" dirty="0">
              <a:latin typeface="+mj-ea"/>
              <a:ea typeface="+mj-ea"/>
            </a:endParaRPr>
          </a:p>
          <a:p>
            <a:r>
              <a:rPr lang="ja-JP" altLang="en-US" sz="2000" dirty="0">
                <a:latin typeface="+mj-ea"/>
                <a:ea typeface="+mj-ea"/>
              </a:rPr>
              <a:t>　　よりスムーズに活動を進めるために、</a:t>
            </a:r>
            <a:endParaRPr lang="en-US" altLang="ja-JP" sz="2000" dirty="0">
              <a:latin typeface="+mj-ea"/>
              <a:ea typeface="+mj-ea"/>
            </a:endParaRPr>
          </a:p>
          <a:p>
            <a:r>
              <a:rPr lang="ja-JP" altLang="en-US" sz="2000" dirty="0">
                <a:latin typeface="+mj-ea"/>
                <a:ea typeface="+mj-ea"/>
              </a:rPr>
              <a:t>　　どのようなことが必要だと思いますか？</a:t>
            </a:r>
            <a:endParaRPr lang="en-US" altLang="ja-JP" sz="2000" dirty="0">
              <a:latin typeface="+mj-ea"/>
              <a:ea typeface="+mj-ea"/>
            </a:endParaRPr>
          </a:p>
          <a:p>
            <a:endParaRPr lang="en-US" altLang="ja-JP" sz="2000" dirty="0">
              <a:latin typeface="+mj-ea"/>
              <a:ea typeface="+mj-ea"/>
            </a:endParaRPr>
          </a:p>
          <a:p>
            <a:r>
              <a:rPr lang="en-US" altLang="ja-JP" sz="2000" dirty="0">
                <a:latin typeface="+mj-ea"/>
                <a:ea typeface="+mj-ea"/>
              </a:rPr>
              <a:t>Q4.</a:t>
            </a:r>
            <a:r>
              <a:rPr lang="ja-JP" altLang="en-US" sz="2000" dirty="0">
                <a:latin typeface="+mj-ea"/>
                <a:ea typeface="+mj-ea"/>
              </a:rPr>
              <a:t>活動を進める上で、</a:t>
            </a:r>
            <a:endParaRPr lang="en-US" altLang="ja-JP" sz="2000" dirty="0">
              <a:latin typeface="+mj-ea"/>
              <a:ea typeface="+mj-ea"/>
            </a:endParaRPr>
          </a:p>
          <a:p>
            <a:r>
              <a:rPr lang="ja-JP" altLang="en-US" sz="2000" dirty="0">
                <a:latin typeface="+mj-ea"/>
                <a:ea typeface="+mj-ea"/>
              </a:rPr>
              <a:t>　　新しいツールや方法を</a:t>
            </a:r>
            <a:endParaRPr lang="en-US" altLang="ja-JP" sz="2000" dirty="0">
              <a:latin typeface="+mj-ea"/>
              <a:ea typeface="+mj-ea"/>
            </a:endParaRPr>
          </a:p>
          <a:p>
            <a:r>
              <a:rPr lang="ja-JP" altLang="en-US" sz="2000" dirty="0">
                <a:latin typeface="+mj-ea"/>
                <a:ea typeface="+mj-ea"/>
              </a:rPr>
              <a:t>　　試してみたいと思いますか？</a:t>
            </a:r>
            <a:endParaRPr lang="en-US" altLang="ja-JP" sz="2000" dirty="0">
              <a:latin typeface="+mj-ea"/>
              <a:ea typeface="+mj-ea"/>
            </a:endParaRPr>
          </a:p>
          <a:p>
            <a:br>
              <a:rPr lang="ja-JP" altLang="en-US" sz="2000" dirty="0">
                <a:latin typeface="+mj-ea"/>
                <a:ea typeface="+mj-ea"/>
              </a:rPr>
            </a:br>
            <a:r>
              <a:rPr lang="en-US" altLang="ja-JP" sz="2000" dirty="0">
                <a:latin typeface="+mj-ea"/>
                <a:ea typeface="+mj-ea"/>
              </a:rPr>
              <a:t>Q5.</a:t>
            </a:r>
            <a:r>
              <a:rPr lang="ja-JP" altLang="en-US" sz="2000" dirty="0">
                <a:latin typeface="+mj-ea"/>
                <a:ea typeface="+mj-ea"/>
              </a:rPr>
              <a:t>活動をよりスムーズにするために、</a:t>
            </a:r>
            <a:endParaRPr lang="en-US" altLang="ja-JP" sz="2000" dirty="0">
              <a:latin typeface="+mj-ea"/>
              <a:ea typeface="+mj-ea"/>
            </a:endParaRPr>
          </a:p>
          <a:p>
            <a:r>
              <a:rPr lang="ja-JP" altLang="en-US" sz="2000" dirty="0">
                <a:latin typeface="+mj-ea"/>
                <a:ea typeface="+mj-ea"/>
              </a:rPr>
              <a:t>　　どのようなサポートがあると</a:t>
            </a:r>
            <a:endParaRPr lang="en-US" altLang="ja-JP" sz="2000" dirty="0">
              <a:latin typeface="+mj-ea"/>
              <a:ea typeface="+mj-ea"/>
            </a:endParaRPr>
          </a:p>
          <a:p>
            <a:r>
              <a:rPr lang="ja-JP" altLang="en-US" sz="2000" dirty="0">
                <a:latin typeface="+mj-ea"/>
                <a:ea typeface="+mj-ea"/>
              </a:rPr>
              <a:t>　　良いと思いますか？</a:t>
            </a:r>
            <a:endParaRPr lang="en-US" altLang="ja-JP" sz="2000" dirty="0">
              <a:latin typeface="+mj-ea"/>
              <a:ea typeface="+mj-ea"/>
            </a:endParaRPr>
          </a:p>
          <a:p>
            <a:endParaRPr lang="ja-JP" altLang="en-US" sz="2000" dirty="0">
              <a:latin typeface="+mj-ea"/>
              <a:ea typeface="+mj-ea"/>
            </a:endParaRPr>
          </a:p>
        </p:txBody>
      </p:sp>
      <p:sp>
        <p:nvSpPr>
          <p:cNvPr id="10" name="テキスト ボックス 9">
            <a:extLst>
              <a:ext uri="{FF2B5EF4-FFF2-40B4-BE49-F238E27FC236}">
                <a16:creationId xmlns:a16="http://schemas.microsoft.com/office/drawing/2014/main" id="{4D52D3B6-B0D4-1C44-1BB2-AC202CFA03DC}"/>
              </a:ext>
            </a:extLst>
          </p:cNvPr>
          <p:cNvSpPr txBox="1"/>
          <p:nvPr/>
        </p:nvSpPr>
        <p:spPr>
          <a:xfrm>
            <a:off x="9182549" y="6045906"/>
            <a:ext cx="3009451" cy="338554"/>
          </a:xfrm>
          <a:prstGeom prst="rect">
            <a:avLst/>
          </a:prstGeom>
          <a:noFill/>
        </p:spPr>
        <p:txBody>
          <a:bodyPr wrap="square">
            <a:spAutoFit/>
          </a:bodyPr>
          <a:lstStyle/>
          <a:p>
            <a:pPr algn="r"/>
            <a:r>
              <a:rPr kumimoji="1" lang="en-US" altLang="ja-JP" sz="1600" dirty="0"/>
              <a:t>※</a:t>
            </a:r>
            <a:r>
              <a:rPr kumimoji="1" lang="ja-JP" altLang="en-US" sz="1600" dirty="0"/>
              <a:t>複数選択可能なアンケート</a:t>
            </a:r>
            <a:endParaRPr lang="ja-JP" altLang="en-US" sz="1600" dirty="0"/>
          </a:p>
        </p:txBody>
      </p:sp>
    </p:spTree>
    <p:extLst>
      <p:ext uri="{BB962C8B-B14F-4D97-AF65-F5344CB8AC3E}">
        <p14:creationId xmlns:p14="http://schemas.microsoft.com/office/powerpoint/2010/main" val="5077274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8F8B40A-5948-930E-55E0-5F2E4DA731B2}"/>
              </a:ext>
            </a:extLst>
          </p:cNvPr>
          <p:cNvSpPr txBox="1"/>
          <p:nvPr/>
        </p:nvSpPr>
        <p:spPr>
          <a:xfrm>
            <a:off x="0" y="0"/>
            <a:ext cx="12192000" cy="1446550"/>
          </a:xfrm>
          <a:prstGeom prst="rect">
            <a:avLst/>
          </a:prstGeom>
          <a:solidFill>
            <a:schemeClr val="tx1">
              <a:lumMod val="65000"/>
              <a:lumOff val="35000"/>
            </a:schemeClr>
          </a:solidFill>
        </p:spPr>
        <p:txBody>
          <a:bodyPr wrap="square" rtlCol="0">
            <a:spAutoFit/>
          </a:bodyPr>
          <a:lstStyle/>
          <a:p>
            <a:pPr algn="ctr"/>
            <a:r>
              <a:rPr kumimoji="1" lang="ja-JP" altLang="en-US" sz="4400" dirty="0">
                <a:solidFill>
                  <a:schemeClr val="bg1"/>
                </a:solidFill>
              </a:rPr>
              <a:t>現在の活動において、</a:t>
            </a:r>
            <a:endParaRPr kumimoji="1" lang="en-US" altLang="ja-JP" sz="4400" dirty="0">
              <a:solidFill>
                <a:schemeClr val="bg1"/>
              </a:solidFill>
            </a:endParaRPr>
          </a:p>
          <a:p>
            <a:pPr algn="ctr"/>
            <a:r>
              <a:rPr kumimoji="1" lang="ja-JP" altLang="en-US" sz="4400" dirty="0">
                <a:solidFill>
                  <a:schemeClr val="bg1"/>
                </a:solidFill>
              </a:rPr>
              <a:t>負担に感じることを教えてください。</a:t>
            </a:r>
          </a:p>
        </p:txBody>
      </p:sp>
      <p:sp>
        <p:nvSpPr>
          <p:cNvPr id="3" name="テキスト ボックス 2">
            <a:extLst>
              <a:ext uri="{FF2B5EF4-FFF2-40B4-BE49-F238E27FC236}">
                <a16:creationId xmlns:a16="http://schemas.microsoft.com/office/drawing/2014/main" id="{487B1665-C84A-E38D-2659-26ABFA3C065C}"/>
              </a:ext>
            </a:extLst>
          </p:cNvPr>
          <p:cNvSpPr txBox="1"/>
          <p:nvPr/>
        </p:nvSpPr>
        <p:spPr>
          <a:xfrm>
            <a:off x="0" y="1446550"/>
            <a:ext cx="12192000" cy="2123658"/>
          </a:xfrm>
          <a:prstGeom prst="rect">
            <a:avLst/>
          </a:prstGeom>
          <a:noFill/>
        </p:spPr>
        <p:txBody>
          <a:bodyPr wrap="square" rtlCol="0">
            <a:spAutoFit/>
          </a:bodyPr>
          <a:lstStyle/>
          <a:p>
            <a:pPr algn="ctr"/>
            <a:r>
              <a:rPr lang="ja-JP" altLang="en-US" sz="4000" b="1" dirty="0">
                <a:solidFill>
                  <a:srgbClr val="FF0000"/>
                </a:solidFill>
              </a:rPr>
              <a:t>①日程調整やスケジュール管理が難しい　</a:t>
            </a:r>
            <a:r>
              <a:rPr lang="en-US" altLang="ja-JP" sz="4000" b="1" dirty="0">
                <a:solidFill>
                  <a:srgbClr val="FF0000"/>
                </a:solidFill>
              </a:rPr>
              <a:t>…</a:t>
            </a:r>
            <a:r>
              <a:rPr lang="en-US" altLang="ja-JP" sz="6600" b="1" dirty="0">
                <a:solidFill>
                  <a:srgbClr val="FF0000"/>
                </a:solidFill>
              </a:rPr>
              <a:t>63</a:t>
            </a:r>
            <a:r>
              <a:rPr lang="en-US" altLang="ja-JP" sz="4000" b="1" dirty="0">
                <a:solidFill>
                  <a:srgbClr val="FF0000"/>
                </a:solidFill>
              </a:rPr>
              <a:t>%</a:t>
            </a:r>
          </a:p>
          <a:p>
            <a:pPr algn="ctr"/>
            <a:r>
              <a:rPr lang="ja-JP" altLang="en-US" sz="4000" b="1" dirty="0">
                <a:solidFill>
                  <a:srgbClr val="FF0000"/>
                </a:solidFill>
              </a:rPr>
              <a:t>②事務的な作業に時間を取られてしまう　 </a:t>
            </a:r>
            <a:r>
              <a:rPr lang="en-US" altLang="ja-JP" sz="4000" b="1" dirty="0">
                <a:solidFill>
                  <a:srgbClr val="FF0000"/>
                </a:solidFill>
              </a:rPr>
              <a:t>…</a:t>
            </a:r>
            <a:r>
              <a:rPr lang="en-US" altLang="ja-JP" sz="6600" b="1" dirty="0">
                <a:solidFill>
                  <a:srgbClr val="FF0000"/>
                </a:solidFill>
              </a:rPr>
              <a:t>48</a:t>
            </a:r>
            <a:r>
              <a:rPr lang="en-US" altLang="ja-JP" sz="4000" b="1" dirty="0">
                <a:solidFill>
                  <a:srgbClr val="FF0000"/>
                </a:solidFill>
              </a:rPr>
              <a:t>%</a:t>
            </a:r>
          </a:p>
        </p:txBody>
      </p:sp>
      <p:sp>
        <p:nvSpPr>
          <p:cNvPr id="4" name="テキスト ボックス 3">
            <a:extLst>
              <a:ext uri="{FF2B5EF4-FFF2-40B4-BE49-F238E27FC236}">
                <a16:creationId xmlns:a16="http://schemas.microsoft.com/office/drawing/2014/main" id="{E2399E8D-D0A1-C15F-0106-189C4F638510}"/>
              </a:ext>
            </a:extLst>
          </p:cNvPr>
          <p:cNvSpPr txBox="1"/>
          <p:nvPr/>
        </p:nvSpPr>
        <p:spPr>
          <a:xfrm>
            <a:off x="667820" y="5223640"/>
            <a:ext cx="11054993" cy="1077218"/>
          </a:xfrm>
          <a:prstGeom prst="rect">
            <a:avLst/>
          </a:prstGeom>
          <a:noFill/>
        </p:spPr>
        <p:txBody>
          <a:bodyPr wrap="square" rtlCol="0">
            <a:spAutoFit/>
          </a:bodyPr>
          <a:lstStyle/>
          <a:p>
            <a:r>
              <a:rPr kumimoji="1" lang="ja-JP" altLang="en-US" sz="1600" dirty="0"/>
              <a:t>他：ルールや慣習を把握している人が多くなく、確認ややり直しに手間が掛かる</a:t>
            </a:r>
            <a:endParaRPr kumimoji="1" lang="en-US" altLang="ja-JP" sz="1600" dirty="0"/>
          </a:p>
          <a:p>
            <a:r>
              <a:rPr kumimoji="1" lang="ja-JP" altLang="en-US" sz="1600" dirty="0"/>
              <a:t>他：特にはありませんが、日本青年会議所のルールと激しさには思うところがあります。久々に激しく修練しています。</a:t>
            </a:r>
            <a:endParaRPr kumimoji="1" lang="en-US" altLang="ja-JP" sz="1600" dirty="0"/>
          </a:p>
          <a:p>
            <a:r>
              <a:rPr kumimoji="1" lang="ja-JP" altLang="en-US" sz="1600" dirty="0"/>
              <a:t>他：今は特にないが、経験が浅い中で理事を受けた人たちに対してのリーダー論など</a:t>
            </a:r>
            <a:endParaRPr kumimoji="1" lang="en-US" altLang="ja-JP" sz="1600" dirty="0"/>
          </a:p>
          <a:p>
            <a:r>
              <a:rPr kumimoji="1" lang="ja-JP" altLang="en-US" sz="1600" dirty="0"/>
              <a:t>　　自発的に学ぶのには時間がかかるので教育してあげる仕組みがあるとよいと思う。</a:t>
            </a:r>
          </a:p>
        </p:txBody>
      </p:sp>
      <p:sp>
        <p:nvSpPr>
          <p:cNvPr id="6" name="テキスト ボックス 5">
            <a:extLst>
              <a:ext uri="{FF2B5EF4-FFF2-40B4-BE49-F238E27FC236}">
                <a16:creationId xmlns:a16="http://schemas.microsoft.com/office/drawing/2014/main" id="{193754A3-0700-34F3-AD29-67FB1265DB84}"/>
              </a:ext>
            </a:extLst>
          </p:cNvPr>
          <p:cNvSpPr txBox="1"/>
          <p:nvPr/>
        </p:nvSpPr>
        <p:spPr>
          <a:xfrm>
            <a:off x="754742" y="3851141"/>
            <a:ext cx="9811657" cy="1200329"/>
          </a:xfrm>
          <a:prstGeom prst="rect">
            <a:avLst/>
          </a:prstGeom>
          <a:noFill/>
        </p:spPr>
        <p:txBody>
          <a:bodyPr wrap="square">
            <a:spAutoFit/>
          </a:bodyPr>
          <a:lstStyle/>
          <a:p>
            <a:r>
              <a:rPr kumimoji="1" lang="ja-JP" altLang="en-US" sz="2400" b="1" dirty="0">
                <a:solidFill>
                  <a:srgbClr val="C00000"/>
                </a:solidFill>
              </a:rPr>
              <a:t>③企画や準備に時間がかかる　</a:t>
            </a:r>
            <a:r>
              <a:rPr kumimoji="1" lang="en-US" altLang="ja-JP" sz="2400" b="1" dirty="0">
                <a:solidFill>
                  <a:srgbClr val="C00000"/>
                </a:solidFill>
              </a:rPr>
              <a:t>…44.4%</a:t>
            </a:r>
          </a:p>
          <a:p>
            <a:r>
              <a:rPr kumimoji="1" lang="ja-JP" altLang="en-US" sz="2400" b="1" dirty="0">
                <a:solidFill>
                  <a:srgbClr val="C00000"/>
                </a:solidFill>
              </a:rPr>
              <a:t>④報告や記録（議事録・議案作成など）が負担になっている　</a:t>
            </a:r>
            <a:r>
              <a:rPr kumimoji="1" lang="en-US" altLang="ja-JP" sz="2400" b="1" dirty="0">
                <a:solidFill>
                  <a:srgbClr val="C00000"/>
                </a:solidFill>
              </a:rPr>
              <a:t>…44.4%</a:t>
            </a:r>
          </a:p>
          <a:p>
            <a:r>
              <a:rPr kumimoji="1" lang="ja-JP" altLang="en-US" sz="2400" b="1" dirty="0">
                <a:solidFill>
                  <a:srgbClr val="C00000"/>
                </a:solidFill>
              </a:rPr>
              <a:t>⑤メンバーとの情報共有や連絡がスムーズにいかない</a:t>
            </a:r>
            <a:r>
              <a:rPr kumimoji="1" lang="en-US" altLang="ja-JP" sz="2400" b="1" dirty="0">
                <a:solidFill>
                  <a:srgbClr val="C00000"/>
                </a:solidFill>
              </a:rPr>
              <a:t>…33.3%</a:t>
            </a:r>
          </a:p>
        </p:txBody>
      </p:sp>
      <p:sp>
        <p:nvSpPr>
          <p:cNvPr id="10" name="テキスト ボックス 9">
            <a:extLst>
              <a:ext uri="{FF2B5EF4-FFF2-40B4-BE49-F238E27FC236}">
                <a16:creationId xmlns:a16="http://schemas.microsoft.com/office/drawing/2014/main" id="{CA571FB0-5286-63C3-C917-3FDA46160F77}"/>
              </a:ext>
            </a:extLst>
          </p:cNvPr>
          <p:cNvSpPr txBox="1"/>
          <p:nvPr/>
        </p:nvSpPr>
        <p:spPr>
          <a:xfrm>
            <a:off x="6628299" y="3570208"/>
            <a:ext cx="5094514" cy="307777"/>
          </a:xfrm>
          <a:prstGeom prst="rect">
            <a:avLst/>
          </a:prstGeom>
          <a:noFill/>
        </p:spPr>
        <p:txBody>
          <a:bodyPr wrap="square">
            <a:spAutoFit/>
          </a:bodyPr>
          <a:lstStyle/>
          <a:p>
            <a:pPr algn="r"/>
            <a:r>
              <a:rPr kumimoji="1" lang="en-US" altLang="ja-JP" sz="1400" dirty="0"/>
              <a:t>※</a:t>
            </a:r>
            <a:r>
              <a:rPr kumimoji="1" lang="ja-JP" altLang="en-US" sz="1400" dirty="0"/>
              <a:t>全回答者の内◯％がチェックを入れたという意味</a:t>
            </a:r>
            <a:endParaRPr kumimoji="1" lang="en-US" altLang="ja-JP" sz="1400" dirty="0"/>
          </a:p>
        </p:txBody>
      </p:sp>
    </p:spTree>
    <p:extLst>
      <p:ext uri="{BB962C8B-B14F-4D97-AF65-F5344CB8AC3E}">
        <p14:creationId xmlns:p14="http://schemas.microsoft.com/office/powerpoint/2010/main" val="22414314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8F8B40A-5948-930E-55E0-5F2E4DA731B2}"/>
              </a:ext>
            </a:extLst>
          </p:cNvPr>
          <p:cNvSpPr txBox="1"/>
          <p:nvPr/>
        </p:nvSpPr>
        <p:spPr>
          <a:xfrm>
            <a:off x="0" y="-1"/>
            <a:ext cx="12192000" cy="1323439"/>
          </a:xfrm>
          <a:prstGeom prst="rect">
            <a:avLst/>
          </a:prstGeom>
          <a:solidFill>
            <a:schemeClr val="tx1">
              <a:lumMod val="65000"/>
              <a:lumOff val="35000"/>
            </a:schemeClr>
          </a:solidFill>
        </p:spPr>
        <p:txBody>
          <a:bodyPr wrap="square" rtlCol="0">
            <a:spAutoFit/>
          </a:bodyPr>
          <a:lstStyle/>
          <a:p>
            <a:pPr algn="ctr"/>
            <a:r>
              <a:rPr kumimoji="1" lang="ja-JP" altLang="en-US" sz="4000" dirty="0">
                <a:solidFill>
                  <a:schemeClr val="bg1"/>
                </a:solidFill>
              </a:rPr>
              <a:t>これらの負担によって、</a:t>
            </a:r>
            <a:endParaRPr kumimoji="1" lang="en-US" altLang="ja-JP" sz="4000" dirty="0">
              <a:solidFill>
                <a:schemeClr val="bg1"/>
              </a:solidFill>
            </a:endParaRPr>
          </a:p>
          <a:p>
            <a:pPr algn="ctr"/>
            <a:r>
              <a:rPr kumimoji="1" lang="ja-JP" altLang="en-US" sz="4000" dirty="0">
                <a:solidFill>
                  <a:schemeClr val="bg1"/>
                </a:solidFill>
              </a:rPr>
              <a:t>本来取り組みたいことに影響が出ていると感じますか？</a:t>
            </a:r>
          </a:p>
        </p:txBody>
      </p:sp>
      <p:sp>
        <p:nvSpPr>
          <p:cNvPr id="3" name="テキスト ボックス 2">
            <a:extLst>
              <a:ext uri="{FF2B5EF4-FFF2-40B4-BE49-F238E27FC236}">
                <a16:creationId xmlns:a16="http://schemas.microsoft.com/office/drawing/2014/main" id="{487B1665-C84A-E38D-2659-26ABFA3C065C}"/>
              </a:ext>
            </a:extLst>
          </p:cNvPr>
          <p:cNvSpPr txBox="1"/>
          <p:nvPr/>
        </p:nvSpPr>
        <p:spPr>
          <a:xfrm>
            <a:off x="543389" y="1754812"/>
            <a:ext cx="7918440" cy="1384995"/>
          </a:xfrm>
          <a:prstGeom prst="rect">
            <a:avLst/>
          </a:prstGeom>
          <a:noFill/>
        </p:spPr>
        <p:txBody>
          <a:bodyPr wrap="square" rtlCol="0">
            <a:spAutoFit/>
          </a:bodyPr>
          <a:lstStyle/>
          <a:p>
            <a:r>
              <a:rPr lang="ja-JP" altLang="en-US" sz="4800" b="1" dirty="0">
                <a:solidFill>
                  <a:srgbClr val="FF0000"/>
                </a:solidFill>
              </a:rPr>
              <a:t>①多少影響がある</a:t>
            </a:r>
            <a:endParaRPr lang="en-US" altLang="ja-JP" sz="4800" b="1" dirty="0">
              <a:solidFill>
                <a:srgbClr val="FF0000"/>
              </a:solidFill>
            </a:endParaRPr>
          </a:p>
          <a:p>
            <a:r>
              <a:rPr lang="ja-JP" altLang="en-US" sz="3600" b="1" dirty="0">
                <a:solidFill>
                  <a:srgbClr val="FF0000"/>
                </a:solidFill>
              </a:rPr>
              <a:t>（もう少し余裕を持って活動したい）</a:t>
            </a:r>
            <a:endParaRPr lang="en-US" altLang="ja-JP" sz="3600" b="1" dirty="0">
              <a:solidFill>
                <a:srgbClr val="FF0000"/>
              </a:solidFill>
            </a:endParaRPr>
          </a:p>
        </p:txBody>
      </p:sp>
      <p:sp>
        <p:nvSpPr>
          <p:cNvPr id="4" name="テキスト ボックス 3">
            <a:extLst>
              <a:ext uri="{FF2B5EF4-FFF2-40B4-BE49-F238E27FC236}">
                <a16:creationId xmlns:a16="http://schemas.microsoft.com/office/drawing/2014/main" id="{E2399E8D-D0A1-C15F-0106-189C4F638510}"/>
              </a:ext>
            </a:extLst>
          </p:cNvPr>
          <p:cNvSpPr txBox="1"/>
          <p:nvPr/>
        </p:nvSpPr>
        <p:spPr>
          <a:xfrm>
            <a:off x="703045" y="5514151"/>
            <a:ext cx="11054993" cy="523220"/>
          </a:xfrm>
          <a:prstGeom prst="rect">
            <a:avLst/>
          </a:prstGeom>
          <a:noFill/>
        </p:spPr>
        <p:txBody>
          <a:bodyPr wrap="square" rtlCol="0">
            <a:spAutoFit/>
          </a:bodyPr>
          <a:lstStyle/>
          <a:p>
            <a:r>
              <a:rPr lang="ja-JP" altLang="en-US" sz="2800" dirty="0"/>
              <a:t>③ほとんど影響はない（現状のままで問題ない）</a:t>
            </a:r>
            <a:r>
              <a:rPr lang="en-US" altLang="ja-JP" sz="2800" dirty="0"/>
              <a:t>…7.4%</a:t>
            </a:r>
            <a:endParaRPr kumimoji="1" lang="ja-JP" altLang="en-US" sz="2800" dirty="0">
              <a:solidFill>
                <a:srgbClr val="FF0000"/>
              </a:solidFill>
            </a:endParaRPr>
          </a:p>
        </p:txBody>
      </p:sp>
      <p:sp>
        <p:nvSpPr>
          <p:cNvPr id="5" name="テキスト ボックス 4">
            <a:extLst>
              <a:ext uri="{FF2B5EF4-FFF2-40B4-BE49-F238E27FC236}">
                <a16:creationId xmlns:a16="http://schemas.microsoft.com/office/drawing/2014/main" id="{0C49046D-166D-8669-34DF-28C14274B8B2}"/>
              </a:ext>
            </a:extLst>
          </p:cNvPr>
          <p:cNvSpPr txBox="1"/>
          <p:nvPr/>
        </p:nvSpPr>
        <p:spPr>
          <a:xfrm>
            <a:off x="543388" y="3697782"/>
            <a:ext cx="7760967" cy="1384995"/>
          </a:xfrm>
          <a:prstGeom prst="rect">
            <a:avLst/>
          </a:prstGeom>
          <a:noFill/>
        </p:spPr>
        <p:txBody>
          <a:bodyPr wrap="square" rtlCol="0">
            <a:spAutoFit/>
          </a:bodyPr>
          <a:lstStyle/>
          <a:p>
            <a:r>
              <a:rPr lang="ja-JP" altLang="en-US" sz="4800" b="1" dirty="0">
                <a:solidFill>
                  <a:srgbClr val="FF0000"/>
                </a:solidFill>
              </a:rPr>
              <a:t>②かなり影響がある</a:t>
            </a:r>
            <a:endParaRPr lang="en-US" altLang="ja-JP" sz="4800" b="1" dirty="0">
              <a:solidFill>
                <a:srgbClr val="FF0000"/>
              </a:solidFill>
            </a:endParaRPr>
          </a:p>
          <a:p>
            <a:r>
              <a:rPr lang="ja-JP" altLang="en-US" sz="3600" b="1" dirty="0">
                <a:solidFill>
                  <a:srgbClr val="FF0000"/>
                </a:solidFill>
              </a:rPr>
              <a:t>（取り組みたいことに時間を割けない）</a:t>
            </a:r>
            <a:endParaRPr lang="en-US" altLang="ja-JP" sz="3600" b="1" dirty="0">
              <a:solidFill>
                <a:srgbClr val="FF0000"/>
              </a:solidFill>
            </a:endParaRPr>
          </a:p>
        </p:txBody>
      </p:sp>
      <p:sp>
        <p:nvSpPr>
          <p:cNvPr id="7" name="テキスト ボックス 6">
            <a:extLst>
              <a:ext uri="{FF2B5EF4-FFF2-40B4-BE49-F238E27FC236}">
                <a16:creationId xmlns:a16="http://schemas.microsoft.com/office/drawing/2014/main" id="{1976A317-2B70-2F61-76F0-5AAE9A5C1C22}"/>
              </a:ext>
            </a:extLst>
          </p:cNvPr>
          <p:cNvSpPr txBox="1"/>
          <p:nvPr/>
        </p:nvSpPr>
        <p:spPr>
          <a:xfrm>
            <a:off x="7493283" y="1877924"/>
            <a:ext cx="3991429" cy="1323439"/>
          </a:xfrm>
          <a:prstGeom prst="rect">
            <a:avLst/>
          </a:prstGeom>
          <a:noFill/>
        </p:spPr>
        <p:txBody>
          <a:bodyPr wrap="square">
            <a:spAutoFit/>
          </a:bodyPr>
          <a:lstStyle/>
          <a:p>
            <a:r>
              <a:rPr lang="ja-JP" altLang="en-US" sz="8000" b="1" dirty="0">
                <a:solidFill>
                  <a:srgbClr val="FF0000"/>
                </a:solidFill>
              </a:rPr>
              <a:t>　</a:t>
            </a:r>
            <a:r>
              <a:rPr lang="en-US" altLang="ja-JP" sz="8000" b="1" dirty="0">
                <a:solidFill>
                  <a:srgbClr val="FF0000"/>
                </a:solidFill>
              </a:rPr>
              <a:t>…63%</a:t>
            </a:r>
          </a:p>
        </p:txBody>
      </p:sp>
      <p:sp>
        <p:nvSpPr>
          <p:cNvPr id="9" name="テキスト ボックス 8">
            <a:extLst>
              <a:ext uri="{FF2B5EF4-FFF2-40B4-BE49-F238E27FC236}">
                <a16:creationId xmlns:a16="http://schemas.microsoft.com/office/drawing/2014/main" id="{9152552E-1D13-342D-0DD1-24EC092728C1}"/>
              </a:ext>
            </a:extLst>
          </p:cNvPr>
          <p:cNvSpPr txBox="1"/>
          <p:nvPr/>
        </p:nvSpPr>
        <p:spPr>
          <a:xfrm>
            <a:off x="7493283" y="3759338"/>
            <a:ext cx="4223657" cy="1323439"/>
          </a:xfrm>
          <a:prstGeom prst="rect">
            <a:avLst/>
          </a:prstGeom>
          <a:noFill/>
        </p:spPr>
        <p:txBody>
          <a:bodyPr wrap="square">
            <a:spAutoFit/>
          </a:bodyPr>
          <a:lstStyle/>
          <a:p>
            <a:r>
              <a:rPr lang="ja-JP" altLang="en-US" sz="5400" b="1" dirty="0">
                <a:solidFill>
                  <a:srgbClr val="FF0000"/>
                </a:solidFill>
              </a:rPr>
              <a:t>　 </a:t>
            </a:r>
            <a:r>
              <a:rPr lang="en-US" altLang="ja-JP" sz="8000" b="1" dirty="0">
                <a:solidFill>
                  <a:srgbClr val="FF0000"/>
                </a:solidFill>
              </a:rPr>
              <a:t>…37%</a:t>
            </a:r>
            <a:endParaRPr kumimoji="1" lang="ja-JP" altLang="en-US" sz="5400" b="1" dirty="0">
              <a:solidFill>
                <a:srgbClr val="FF0000"/>
              </a:solidFill>
            </a:endParaRPr>
          </a:p>
        </p:txBody>
      </p:sp>
    </p:spTree>
    <p:extLst>
      <p:ext uri="{BB962C8B-B14F-4D97-AF65-F5344CB8AC3E}">
        <p14:creationId xmlns:p14="http://schemas.microsoft.com/office/powerpoint/2010/main" val="2319113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8F8B40A-5948-930E-55E0-5F2E4DA731B2}"/>
              </a:ext>
            </a:extLst>
          </p:cNvPr>
          <p:cNvSpPr txBox="1"/>
          <p:nvPr/>
        </p:nvSpPr>
        <p:spPr>
          <a:xfrm>
            <a:off x="0" y="0"/>
            <a:ext cx="12192000" cy="1323439"/>
          </a:xfrm>
          <a:prstGeom prst="rect">
            <a:avLst/>
          </a:prstGeom>
          <a:solidFill>
            <a:schemeClr val="tx1">
              <a:lumMod val="65000"/>
              <a:lumOff val="35000"/>
            </a:schemeClr>
          </a:solidFill>
        </p:spPr>
        <p:txBody>
          <a:bodyPr wrap="square" rtlCol="0">
            <a:spAutoFit/>
          </a:bodyPr>
          <a:lstStyle/>
          <a:p>
            <a:pPr algn="ctr"/>
            <a:r>
              <a:rPr lang="ja-JP" altLang="en-US" sz="4000" dirty="0">
                <a:solidFill>
                  <a:schemeClr val="bg1"/>
                </a:solidFill>
              </a:rPr>
              <a:t>負担を減らし、よりスムーズに活動を進めるために、</a:t>
            </a:r>
            <a:endParaRPr lang="en-US" altLang="ja-JP" sz="4000" dirty="0">
              <a:solidFill>
                <a:schemeClr val="bg1"/>
              </a:solidFill>
            </a:endParaRPr>
          </a:p>
          <a:p>
            <a:pPr algn="ctr"/>
            <a:r>
              <a:rPr lang="ja-JP" altLang="en-US" sz="4000" dirty="0">
                <a:solidFill>
                  <a:schemeClr val="bg1"/>
                </a:solidFill>
              </a:rPr>
              <a:t>どのようなことが必要だと思いますか？</a:t>
            </a:r>
            <a:endParaRPr kumimoji="1" lang="ja-JP" altLang="en-US" sz="6000" dirty="0">
              <a:solidFill>
                <a:schemeClr val="bg1"/>
              </a:solidFill>
            </a:endParaRPr>
          </a:p>
        </p:txBody>
      </p:sp>
      <p:sp>
        <p:nvSpPr>
          <p:cNvPr id="3" name="テキスト ボックス 2">
            <a:extLst>
              <a:ext uri="{FF2B5EF4-FFF2-40B4-BE49-F238E27FC236}">
                <a16:creationId xmlns:a16="http://schemas.microsoft.com/office/drawing/2014/main" id="{487B1665-C84A-E38D-2659-26ABFA3C065C}"/>
              </a:ext>
            </a:extLst>
          </p:cNvPr>
          <p:cNvSpPr txBox="1"/>
          <p:nvPr/>
        </p:nvSpPr>
        <p:spPr>
          <a:xfrm>
            <a:off x="837751" y="2969679"/>
            <a:ext cx="10516498" cy="1384995"/>
          </a:xfrm>
          <a:prstGeom prst="rect">
            <a:avLst/>
          </a:prstGeom>
          <a:noFill/>
        </p:spPr>
        <p:txBody>
          <a:bodyPr wrap="square" rtlCol="0">
            <a:spAutoFit/>
          </a:bodyPr>
          <a:lstStyle/>
          <a:p>
            <a:r>
              <a:rPr lang="ja-JP" altLang="en-US" sz="2800" b="1" dirty="0">
                <a:solidFill>
                  <a:srgbClr val="C00000"/>
                </a:solidFill>
              </a:rPr>
              <a:t>②役割や作業の分担を明確にする　</a:t>
            </a:r>
            <a:r>
              <a:rPr lang="en-US" altLang="ja-JP" sz="2800" b="1" dirty="0">
                <a:solidFill>
                  <a:srgbClr val="C00000"/>
                </a:solidFill>
              </a:rPr>
              <a:t>…48%</a:t>
            </a:r>
          </a:p>
          <a:p>
            <a:r>
              <a:rPr kumimoji="1" lang="ja-JP" altLang="en-US" sz="2800" b="1" dirty="0">
                <a:solidFill>
                  <a:srgbClr val="C00000"/>
                </a:solidFill>
              </a:rPr>
              <a:t>③情報共有の仕組みを改善する（データ管理・アクセスなど）</a:t>
            </a:r>
            <a:r>
              <a:rPr lang="en-US" altLang="ja-JP" sz="2800" b="1" dirty="0">
                <a:solidFill>
                  <a:srgbClr val="C00000"/>
                </a:solidFill>
              </a:rPr>
              <a:t>…44%</a:t>
            </a:r>
          </a:p>
          <a:p>
            <a:r>
              <a:rPr lang="ja-JP" altLang="en-US" sz="2800" b="1" dirty="0">
                <a:solidFill>
                  <a:srgbClr val="C00000"/>
                </a:solidFill>
              </a:rPr>
              <a:t>④記録や報告をもっと効率よくできる仕組みをつくる　</a:t>
            </a:r>
            <a:r>
              <a:rPr lang="en-US" altLang="ja-JP" sz="2800" b="1" dirty="0">
                <a:solidFill>
                  <a:srgbClr val="C00000"/>
                </a:solidFill>
              </a:rPr>
              <a:t>…41%</a:t>
            </a:r>
            <a:endParaRPr lang="en-US" altLang="ja-JP" sz="3200" b="1" dirty="0">
              <a:solidFill>
                <a:srgbClr val="FF0000"/>
              </a:solidFill>
            </a:endParaRPr>
          </a:p>
        </p:txBody>
      </p:sp>
      <p:sp>
        <p:nvSpPr>
          <p:cNvPr id="4" name="テキスト ボックス 3">
            <a:extLst>
              <a:ext uri="{FF2B5EF4-FFF2-40B4-BE49-F238E27FC236}">
                <a16:creationId xmlns:a16="http://schemas.microsoft.com/office/drawing/2014/main" id="{E2399E8D-D0A1-C15F-0106-189C4F638510}"/>
              </a:ext>
            </a:extLst>
          </p:cNvPr>
          <p:cNvSpPr txBox="1"/>
          <p:nvPr/>
        </p:nvSpPr>
        <p:spPr>
          <a:xfrm>
            <a:off x="837751" y="4424529"/>
            <a:ext cx="11054993" cy="461665"/>
          </a:xfrm>
          <a:prstGeom prst="rect">
            <a:avLst/>
          </a:prstGeom>
          <a:noFill/>
        </p:spPr>
        <p:txBody>
          <a:bodyPr wrap="square" rtlCol="0">
            <a:spAutoFit/>
          </a:bodyPr>
          <a:lstStyle/>
          <a:p>
            <a:r>
              <a:rPr lang="ja-JP" altLang="en-US" sz="2400" dirty="0"/>
              <a:t>⑤現状のままで問題ない</a:t>
            </a:r>
            <a:r>
              <a:rPr lang="en-US" altLang="ja-JP" sz="2400" dirty="0"/>
              <a:t>…7%</a:t>
            </a:r>
            <a:r>
              <a:rPr lang="ja-JP" altLang="en-US" sz="2400" dirty="0"/>
              <a:t>　</a:t>
            </a:r>
            <a:endParaRPr kumimoji="1" lang="ja-JP" altLang="en-US" sz="2400" dirty="0">
              <a:solidFill>
                <a:srgbClr val="FF0000"/>
              </a:solidFill>
            </a:endParaRPr>
          </a:p>
        </p:txBody>
      </p:sp>
      <p:sp>
        <p:nvSpPr>
          <p:cNvPr id="5" name="テキスト ボックス 4">
            <a:extLst>
              <a:ext uri="{FF2B5EF4-FFF2-40B4-BE49-F238E27FC236}">
                <a16:creationId xmlns:a16="http://schemas.microsoft.com/office/drawing/2014/main" id="{7B811A51-6AFB-C691-7E50-2EC90EBB5C01}"/>
              </a:ext>
            </a:extLst>
          </p:cNvPr>
          <p:cNvSpPr txBox="1"/>
          <p:nvPr/>
        </p:nvSpPr>
        <p:spPr>
          <a:xfrm>
            <a:off x="441788" y="5117027"/>
            <a:ext cx="11054993" cy="461665"/>
          </a:xfrm>
          <a:prstGeom prst="rect">
            <a:avLst/>
          </a:prstGeom>
          <a:noFill/>
        </p:spPr>
        <p:txBody>
          <a:bodyPr wrap="square" rtlCol="0">
            <a:spAutoFit/>
          </a:bodyPr>
          <a:lstStyle/>
          <a:p>
            <a:r>
              <a:rPr lang="ja-JP" altLang="en-US" sz="2400" dirty="0"/>
              <a:t>他：議案の簡略化　　理事の育成　　専務の負担を減らしてあげたい</a:t>
            </a:r>
            <a:endParaRPr kumimoji="1" lang="ja-JP" altLang="en-US" sz="2400" dirty="0">
              <a:solidFill>
                <a:srgbClr val="FF0000"/>
              </a:solidFill>
            </a:endParaRPr>
          </a:p>
        </p:txBody>
      </p:sp>
      <p:sp>
        <p:nvSpPr>
          <p:cNvPr id="6" name="テキスト ボックス 5">
            <a:extLst>
              <a:ext uri="{FF2B5EF4-FFF2-40B4-BE49-F238E27FC236}">
                <a16:creationId xmlns:a16="http://schemas.microsoft.com/office/drawing/2014/main" id="{CEC1FA13-E406-31F5-BA8B-F23467936D67}"/>
              </a:ext>
            </a:extLst>
          </p:cNvPr>
          <p:cNvSpPr txBox="1"/>
          <p:nvPr/>
        </p:nvSpPr>
        <p:spPr>
          <a:xfrm>
            <a:off x="464648" y="5578692"/>
            <a:ext cx="9708052" cy="461665"/>
          </a:xfrm>
          <a:prstGeom prst="rect">
            <a:avLst/>
          </a:prstGeom>
          <a:noFill/>
        </p:spPr>
        <p:txBody>
          <a:bodyPr wrap="square" rtlCol="0">
            <a:spAutoFit/>
          </a:bodyPr>
          <a:lstStyle/>
          <a:p>
            <a:r>
              <a:rPr kumimoji="1" lang="ja-JP" altLang="en-US" sz="2400" dirty="0"/>
              <a:t>　　</a:t>
            </a:r>
            <a:r>
              <a:rPr kumimoji="1" lang="en-US" altLang="ja-JP" sz="2400" dirty="0"/>
              <a:t>JC</a:t>
            </a:r>
            <a:r>
              <a:rPr kumimoji="1" lang="ja-JP" altLang="en-US" sz="2400" dirty="0"/>
              <a:t>力の向上のための指導者の修練と本業を発展させる経営力の強化　　</a:t>
            </a:r>
          </a:p>
        </p:txBody>
      </p:sp>
      <p:sp>
        <p:nvSpPr>
          <p:cNvPr id="8" name="テキスト ボックス 7">
            <a:extLst>
              <a:ext uri="{FF2B5EF4-FFF2-40B4-BE49-F238E27FC236}">
                <a16:creationId xmlns:a16="http://schemas.microsoft.com/office/drawing/2014/main" id="{DD97B7DC-388F-A55E-B157-8969AEDB2975}"/>
              </a:ext>
            </a:extLst>
          </p:cNvPr>
          <p:cNvSpPr txBox="1"/>
          <p:nvPr/>
        </p:nvSpPr>
        <p:spPr>
          <a:xfrm>
            <a:off x="1" y="1554272"/>
            <a:ext cx="12191998" cy="1200329"/>
          </a:xfrm>
          <a:prstGeom prst="rect">
            <a:avLst/>
          </a:prstGeom>
          <a:noFill/>
        </p:spPr>
        <p:txBody>
          <a:bodyPr wrap="square">
            <a:spAutoFit/>
          </a:bodyPr>
          <a:lstStyle/>
          <a:p>
            <a:pPr algn="ctr"/>
            <a:r>
              <a:rPr lang="ja-JP" altLang="en-US" sz="4800" b="1" dirty="0">
                <a:solidFill>
                  <a:srgbClr val="FF0000"/>
                </a:solidFill>
              </a:rPr>
              <a:t>①企画運営の流れを整理、簡略化</a:t>
            </a:r>
            <a:r>
              <a:rPr lang="en-US" altLang="ja-JP" sz="4800" b="1" dirty="0">
                <a:solidFill>
                  <a:srgbClr val="FF0000"/>
                </a:solidFill>
              </a:rPr>
              <a:t>…</a:t>
            </a:r>
            <a:r>
              <a:rPr lang="en-US" altLang="ja-JP" sz="7200" b="1" dirty="0">
                <a:solidFill>
                  <a:srgbClr val="FF0000"/>
                </a:solidFill>
              </a:rPr>
              <a:t>52%</a:t>
            </a:r>
            <a:endParaRPr lang="en-US" altLang="ja-JP" sz="4800" b="1" dirty="0">
              <a:solidFill>
                <a:srgbClr val="FF0000"/>
              </a:solidFill>
            </a:endParaRPr>
          </a:p>
        </p:txBody>
      </p:sp>
    </p:spTree>
    <p:extLst>
      <p:ext uri="{BB962C8B-B14F-4D97-AF65-F5344CB8AC3E}">
        <p14:creationId xmlns:p14="http://schemas.microsoft.com/office/powerpoint/2010/main" val="5195836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8F8B40A-5948-930E-55E0-5F2E4DA731B2}"/>
              </a:ext>
            </a:extLst>
          </p:cNvPr>
          <p:cNvSpPr txBox="1"/>
          <p:nvPr/>
        </p:nvSpPr>
        <p:spPr>
          <a:xfrm>
            <a:off x="0" y="0"/>
            <a:ext cx="12192000" cy="1323439"/>
          </a:xfrm>
          <a:prstGeom prst="rect">
            <a:avLst/>
          </a:prstGeom>
          <a:solidFill>
            <a:schemeClr val="tx1">
              <a:lumMod val="65000"/>
              <a:lumOff val="35000"/>
            </a:schemeClr>
          </a:solidFill>
        </p:spPr>
        <p:txBody>
          <a:bodyPr wrap="square" rtlCol="0">
            <a:spAutoFit/>
          </a:bodyPr>
          <a:lstStyle/>
          <a:p>
            <a:pPr algn="ctr"/>
            <a:r>
              <a:rPr lang="ja-JP" altLang="en-US" sz="4000" dirty="0">
                <a:solidFill>
                  <a:schemeClr val="bg1"/>
                </a:solidFill>
              </a:rPr>
              <a:t>活動を進める上で、</a:t>
            </a:r>
            <a:endParaRPr lang="en-US" altLang="ja-JP" sz="4000" dirty="0">
              <a:solidFill>
                <a:schemeClr val="bg1"/>
              </a:solidFill>
            </a:endParaRPr>
          </a:p>
          <a:p>
            <a:pPr algn="ctr"/>
            <a:r>
              <a:rPr lang="ja-JP" altLang="en-US" sz="4000" dirty="0">
                <a:solidFill>
                  <a:schemeClr val="bg1"/>
                </a:solidFill>
              </a:rPr>
              <a:t>新しいツールや方法を試してみたいと思いますか？</a:t>
            </a:r>
            <a:endParaRPr kumimoji="1" lang="ja-JP" altLang="en-US" sz="8800" dirty="0">
              <a:solidFill>
                <a:schemeClr val="bg1"/>
              </a:solidFill>
            </a:endParaRPr>
          </a:p>
        </p:txBody>
      </p:sp>
      <p:sp>
        <p:nvSpPr>
          <p:cNvPr id="3" name="テキスト ボックス 2">
            <a:extLst>
              <a:ext uri="{FF2B5EF4-FFF2-40B4-BE49-F238E27FC236}">
                <a16:creationId xmlns:a16="http://schemas.microsoft.com/office/drawing/2014/main" id="{487B1665-C84A-E38D-2659-26ABFA3C065C}"/>
              </a:ext>
            </a:extLst>
          </p:cNvPr>
          <p:cNvSpPr txBox="1"/>
          <p:nvPr/>
        </p:nvSpPr>
        <p:spPr>
          <a:xfrm>
            <a:off x="580571" y="1684797"/>
            <a:ext cx="11611429" cy="3170099"/>
          </a:xfrm>
          <a:prstGeom prst="rect">
            <a:avLst/>
          </a:prstGeom>
          <a:noFill/>
        </p:spPr>
        <p:txBody>
          <a:bodyPr wrap="square" rtlCol="0">
            <a:spAutoFit/>
          </a:bodyPr>
          <a:lstStyle/>
          <a:p>
            <a:r>
              <a:rPr lang="ja-JP" altLang="en-US" sz="7200" b="1" dirty="0">
                <a:solidFill>
                  <a:srgbClr val="00B0F0"/>
                </a:solidFill>
              </a:rPr>
              <a:t>①ぜひ試してみたい</a:t>
            </a:r>
            <a:r>
              <a:rPr lang="en-US" altLang="ja-JP" sz="7200" b="1" dirty="0">
                <a:solidFill>
                  <a:srgbClr val="00B0F0"/>
                </a:solidFill>
              </a:rPr>
              <a:t>…74%</a:t>
            </a:r>
          </a:p>
          <a:p>
            <a:endParaRPr lang="en-US" altLang="ja-JP" sz="4800" b="1" dirty="0">
              <a:solidFill>
                <a:srgbClr val="FF0000"/>
              </a:solidFill>
            </a:endParaRPr>
          </a:p>
          <a:p>
            <a:r>
              <a:rPr lang="ja-JP" altLang="en-US" sz="4000" b="1" dirty="0">
                <a:solidFill>
                  <a:schemeClr val="accent1"/>
                </a:solidFill>
              </a:rPr>
              <a:t>　②興味はあるが、使いこなせるか不安　</a:t>
            </a:r>
            <a:r>
              <a:rPr lang="en-US" altLang="ja-JP" sz="4000" b="1" dirty="0">
                <a:solidFill>
                  <a:schemeClr val="accent1"/>
                </a:solidFill>
              </a:rPr>
              <a:t>…37%</a:t>
            </a:r>
          </a:p>
          <a:p>
            <a:r>
              <a:rPr kumimoji="1" lang="ja-JP" altLang="en-US" sz="4000" b="1" dirty="0">
                <a:solidFill>
                  <a:schemeClr val="accent1"/>
                </a:solidFill>
              </a:rPr>
              <a:t>　③できれば今のやり方を続けたい</a:t>
            </a:r>
            <a:r>
              <a:rPr lang="en-US" altLang="ja-JP" sz="4000" b="1" dirty="0">
                <a:solidFill>
                  <a:schemeClr val="accent1"/>
                </a:solidFill>
              </a:rPr>
              <a:t>…0%</a:t>
            </a:r>
            <a:endParaRPr kumimoji="1" lang="ja-JP" altLang="en-US" sz="4800" b="1" dirty="0">
              <a:solidFill>
                <a:srgbClr val="FF0000"/>
              </a:solidFill>
            </a:endParaRPr>
          </a:p>
        </p:txBody>
      </p:sp>
      <p:sp>
        <p:nvSpPr>
          <p:cNvPr id="5" name="テキスト ボックス 4">
            <a:extLst>
              <a:ext uri="{FF2B5EF4-FFF2-40B4-BE49-F238E27FC236}">
                <a16:creationId xmlns:a16="http://schemas.microsoft.com/office/drawing/2014/main" id="{7B811A51-6AFB-C691-7E50-2EC90EBB5C01}"/>
              </a:ext>
            </a:extLst>
          </p:cNvPr>
          <p:cNvSpPr txBox="1"/>
          <p:nvPr/>
        </p:nvSpPr>
        <p:spPr>
          <a:xfrm>
            <a:off x="670389" y="5173203"/>
            <a:ext cx="10462432" cy="830997"/>
          </a:xfrm>
          <a:prstGeom prst="rect">
            <a:avLst/>
          </a:prstGeom>
          <a:noFill/>
        </p:spPr>
        <p:txBody>
          <a:bodyPr wrap="square" rtlCol="0">
            <a:spAutoFit/>
          </a:bodyPr>
          <a:lstStyle/>
          <a:p>
            <a:r>
              <a:rPr lang="ja-JP" altLang="en-US" sz="2400" dirty="0"/>
              <a:t>他：</a:t>
            </a:r>
            <a:r>
              <a:rPr lang="en-US" altLang="ja-JP" sz="2400" dirty="0"/>
              <a:t>ChatGPT</a:t>
            </a:r>
            <a:r>
              <a:rPr lang="ja-JP" altLang="en-US" sz="2400" dirty="0"/>
              <a:t>等での事務局負担や広報スキルの向上は取り組める気がします。</a:t>
            </a:r>
            <a:endParaRPr lang="en-US" altLang="ja-JP" sz="2400" dirty="0"/>
          </a:p>
          <a:p>
            <a:r>
              <a:rPr lang="en-US" altLang="ja-JP" sz="2400" dirty="0"/>
              <a:t>     </a:t>
            </a:r>
            <a:r>
              <a:rPr lang="ja-JP" altLang="en-US" sz="2400" dirty="0"/>
              <a:t>事業立案はやっぱり理事の力に依る部分が強いとは思いますが。</a:t>
            </a:r>
            <a:endParaRPr kumimoji="1" lang="ja-JP" altLang="en-US" sz="2400" dirty="0">
              <a:solidFill>
                <a:srgbClr val="FF0000"/>
              </a:solidFill>
            </a:endParaRPr>
          </a:p>
        </p:txBody>
      </p:sp>
    </p:spTree>
    <p:extLst>
      <p:ext uri="{BB962C8B-B14F-4D97-AF65-F5344CB8AC3E}">
        <p14:creationId xmlns:p14="http://schemas.microsoft.com/office/powerpoint/2010/main" val="34497522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8F8B40A-5948-930E-55E0-5F2E4DA731B2}"/>
              </a:ext>
            </a:extLst>
          </p:cNvPr>
          <p:cNvSpPr txBox="1"/>
          <p:nvPr/>
        </p:nvSpPr>
        <p:spPr>
          <a:xfrm>
            <a:off x="0" y="0"/>
            <a:ext cx="12192000" cy="1323439"/>
          </a:xfrm>
          <a:prstGeom prst="rect">
            <a:avLst/>
          </a:prstGeom>
          <a:solidFill>
            <a:schemeClr val="tx1">
              <a:lumMod val="65000"/>
              <a:lumOff val="35000"/>
            </a:schemeClr>
          </a:solidFill>
        </p:spPr>
        <p:txBody>
          <a:bodyPr wrap="square" rtlCol="0">
            <a:spAutoFit/>
          </a:bodyPr>
          <a:lstStyle/>
          <a:p>
            <a:pPr algn="ctr"/>
            <a:r>
              <a:rPr lang="ja-JP" altLang="en-US" sz="4000" dirty="0">
                <a:solidFill>
                  <a:schemeClr val="bg1"/>
                </a:solidFill>
              </a:rPr>
              <a:t>活動をよりスムーズにするために、</a:t>
            </a:r>
            <a:endParaRPr lang="en-US" altLang="ja-JP" sz="4000" dirty="0">
              <a:solidFill>
                <a:schemeClr val="bg1"/>
              </a:solidFill>
            </a:endParaRPr>
          </a:p>
          <a:p>
            <a:pPr algn="ctr"/>
            <a:r>
              <a:rPr lang="ja-JP" altLang="en-US" sz="4000" dirty="0">
                <a:solidFill>
                  <a:schemeClr val="bg1"/>
                </a:solidFill>
              </a:rPr>
              <a:t>どのようなサポートがあると良いと思いますか？</a:t>
            </a:r>
            <a:endParaRPr kumimoji="1" lang="ja-JP" altLang="en-US" sz="16600" dirty="0">
              <a:solidFill>
                <a:schemeClr val="bg1"/>
              </a:solidFill>
            </a:endParaRPr>
          </a:p>
        </p:txBody>
      </p:sp>
      <p:sp>
        <p:nvSpPr>
          <p:cNvPr id="3" name="テキスト ボックス 2">
            <a:extLst>
              <a:ext uri="{FF2B5EF4-FFF2-40B4-BE49-F238E27FC236}">
                <a16:creationId xmlns:a16="http://schemas.microsoft.com/office/drawing/2014/main" id="{487B1665-C84A-E38D-2659-26ABFA3C065C}"/>
              </a:ext>
            </a:extLst>
          </p:cNvPr>
          <p:cNvSpPr txBox="1"/>
          <p:nvPr/>
        </p:nvSpPr>
        <p:spPr>
          <a:xfrm>
            <a:off x="0" y="1610159"/>
            <a:ext cx="12192000" cy="1015663"/>
          </a:xfrm>
          <a:prstGeom prst="rect">
            <a:avLst/>
          </a:prstGeom>
          <a:noFill/>
        </p:spPr>
        <p:txBody>
          <a:bodyPr wrap="square" rtlCol="0">
            <a:spAutoFit/>
          </a:bodyPr>
          <a:lstStyle/>
          <a:p>
            <a:pPr algn="ctr"/>
            <a:r>
              <a:rPr lang="ja-JP" altLang="en-US" sz="4000" b="1" dirty="0">
                <a:solidFill>
                  <a:srgbClr val="00B0F0"/>
                </a:solidFill>
              </a:rPr>
              <a:t>①作業負担を減らすツールや仕組み導入</a:t>
            </a:r>
            <a:r>
              <a:rPr lang="en-US" altLang="ja-JP" sz="4000" b="1" dirty="0">
                <a:solidFill>
                  <a:srgbClr val="00B0F0"/>
                </a:solidFill>
              </a:rPr>
              <a:t>…</a:t>
            </a:r>
            <a:r>
              <a:rPr lang="en-US" altLang="ja-JP" sz="6000" b="1" dirty="0">
                <a:solidFill>
                  <a:srgbClr val="00B0F0"/>
                </a:solidFill>
              </a:rPr>
              <a:t>89</a:t>
            </a:r>
            <a:r>
              <a:rPr lang="en-US" altLang="ja-JP" sz="4000" b="1" dirty="0">
                <a:solidFill>
                  <a:srgbClr val="00B0F0"/>
                </a:solidFill>
              </a:rPr>
              <a:t>%</a:t>
            </a:r>
          </a:p>
        </p:txBody>
      </p:sp>
      <p:sp>
        <p:nvSpPr>
          <p:cNvPr id="5" name="テキスト ボックス 4">
            <a:extLst>
              <a:ext uri="{FF2B5EF4-FFF2-40B4-BE49-F238E27FC236}">
                <a16:creationId xmlns:a16="http://schemas.microsoft.com/office/drawing/2014/main" id="{7B811A51-6AFB-C691-7E50-2EC90EBB5C01}"/>
              </a:ext>
            </a:extLst>
          </p:cNvPr>
          <p:cNvSpPr txBox="1"/>
          <p:nvPr/>
        </p:nvSpPr>
        <p:spPr>
          <a:xfrm>
            <a:off x="1155069" y="4703124"/>
            <a:ext cx="10462432" cy="1323439"/>
          </a:xfrm>
          <a:prstGeom prst="rect">
            <a:avLst/>
          </a:prstGeom>
          <a:noFill/>
        </p:spPr>
        <p:txBody>
          <a:bodyPr wrap="square" rtlCol="0">
            <a:spAutoFit/>
          </a:bodyPr>
          <a:lstStyle/>
          <a:p>
            <a:r>
              <a:rPr lang="ja-JP" altLang="en-US" sz="2000" dirty="0"/>
              <a:t>他：一人一人の向き合い方　　役割分担の明確化</a:t>
            </a:r>
            <a:endParaRPr lang="en-US" altLang="ja-JP" sz="2000" dirty="0"/>
          </a:p>
          <a:p>
            <a:r>
              <a:rPr lang="ja-JP" altLang="en-US" sz="2000" dirty="0"/>
              <a:t>他：</a:t>
            </a:r>
            <a:r>
              <a:rPr kumimoji="1" lang="ja-JP" altLang="en-US" sz="2000" dirty="0"/>
              <a:t>会員拡大の結果、余力ある人間を増やす。</a:t>
            </a:r>
            <a:endParaRPr kumimoji="1" lang="en-US" altLang="ja-JP" sz="2000" dirty="0"/>
          </a:p>
          <a:p>
            <a:r>
              <a:rPr kumimoji="1" lang="ja-JP" altLang="en-US" sz="2000" dirty="0"/>
              <a:t>　　あとは、事務局さんが見本を示せるようなことができると良いかと。</a:t>
            </a:r>
            <a:endParaRPr kumimoji="1" lang="en-US" altLang="ja-JP" sz="2000" dirty="0"/>
          </a:p>
          <a:p>
            <a:r>
              <a:rPr kumimoji="1" lang="ja-JP" altLang="en-US" sz="2000" dirty="0"/>
              <a:t>　　昔は事務局で例会も持っていましたね～。</a:t>
            </a:r>
          </a:p>
        </p:txBody>
      </p:sp>
      <p:sp>
        <p:nvSpPr>
          <p:cNvPr id="6" name="テキスト ボックス 5">
            <a:extLst>
              <a:ext uri="{FF2B5EF4-FFF2-40B4-BE49-F238E27FC236}">
                <a16:creationId xmlns:a16="http://schemas.microsoft.com/office/drawing/2014/main" id="{A83142E0-A0E3-9017-482E-4709BF4237EB}"/>
              </a:ext>
            </a:extLst>
          </p:cNvPr>
          <p:cNvSpPr txBox="1"/>
          <p:nvPr/>
        </p:nvSpPr>
        <p:spPr>
          <a:xfrm>
            <a:off x="864784" y="2756532"/>
            <a:ext cx="7721600" cy="1815882"/>
          </a:xfrm>
          <a:prstGeom prst="rect">
            <a:avLst/>
          </a:prstGeom>
          <a:noFill/>
        </p:spPr>
        <p:txBody>
          <a:bodyPr wrap="square">
            <a:spAutoFit/>
          </a:bodyPr>
          <a:lstStyle/>
          <a:p>
            <a:r>
              <a:rPr lang="ja-JP" altLang="en-US" sz="2800" b="1" dirty="0">
                <a:solidFill>
                  <a:schemeClr val="accent1"/>
                </a:solidFill>
              </a:rPr>
              <a:t>　②情報共有やデータ管理のサポート</a:t>
            </a:r>
            <a:r>
              <a:rPr lang="en-US" altLang="ja-JP" sz="2800" b="1" dirty="0">
                <a:solidFill>
                  <a:schemeClr val="accent1"/>
                </a:solidFill>
              </a:rPr>
              <a:t>…41%</a:t>
            </a:r>
          </a:p>
          <a:p>
            <a:r>
              <a:rPr kumimoji="1" lang="ja-JP" altLang="en-US" sz="2800" b="1" dirty="0">
                <a:solidFill>
                  <a:schemeClr val="accent1"/>
                </a:solidFill>
              </a:rPr>
              <a:t>　③役割分担の見直し</a:t>
            </a:r>
            <a:r>
              <a:rPr lang="en-US" altLang="ja-JP" sz="2800" b="1" dirty="0">
                <a:solidFill>
                  <a:schemeClr val="accent1"/>
                </a:solidFill>
              </a:rPr>
              <a:t>…37%</a:t>
            </a:r>
          </a:p>
          <a:p>
            <a:r>
              <a:rPr lang="ja-JP" altLang="en-US" sz="2800" b="1" dirty="0">
                <a:solidFill>
                  <a:schemeClr val="accent1"/>
                </a:solidFill>
              </a:rPr>
              <a:t>　④活動を円滑にするための研修や講演</a:t>
            </a:r>
            <a:r>
              <a:rPr lang="en-US" altLang="ja-JP" sz="2800" b="1" dirty="0">
                <a:solidFill>
                  <a:schemeClr val="accent1"/>
                </a:solidFill>
              </a:rPr>
              <a:t>…22%</a:t>
            </a:r>
          </a:p>
          <a:p>
            <a:r>
              <a:rPr lang="ja-JP" altLang="en-US" sz="2800" b="1" dirty="0">
                <a:solidFill>
                  <a:schemeClr val="accent1"/>
                </a:solidFill>
              </a:rPr>
              <a:t>　⑤特に必要ない</a:t>
            </a:r>
            <a:r>
              <a:rPr lang="en-US" altLang="ja-JP" sz="2800" b="1" dirty="0">
                <a:solidFill>
                  <a:schemeClr val="accent1"/>
                </a:solidFill>
              </a:rPr>
              <a:t>…3.7</a:t>
            </a:r>
            <a:r>
              <a:rPr lang="ja-JP" altLang="en-US" sz="2800" b="1" dirty="0">
                <a:solidFill>
                  <a:schemeClr val="accent1"/>
                </a:solidFill>
              </a:rPr>
              <a:t>％</a:t>
            </a:r>
            <a:endParaRPr lang="en-US" altLang="ja-JP" sz="3200" b="1" dirty="0">
              <a:solidFill>
                <a:schemeClr val="accent1"/>
              </a:solidFill>
            </a:endParaRPr>
          </a:p>
        </p:txBody>
      </p:sp>
    </p:spTree>
    <p:extLst>
      <p:ext uri="{BB962C8B-B14F-4D97-AF65-F5344CB8AC3E}">
        <p14:creationId xmlns:p14="http://schemas.microsoft.com/office/powerpoint/2010/main" val="31260696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8F8B40A-5948-930E-55E0-5F2E4DA731B2}"/>
              </a:ext>
            </a:extLst>
          </p:cNvPr>
          <p:cNvSpPr txBox="1"/>
          <p:nvPr/>
        </p:nvSpPr>
        <p:spPr>
          <a:xfrm>
            <a:off x="0" y="0"/>
            <a:ext cx="12192000" cy="769441"/>
          </a:xfrm>
          <a:prstGeom prst="rect">
            <a:avLst/>
          </a:prstGeom>
          <a:solidFill>
            <a:schemeClr val="tx1">
              <a:lumMod val="65000"/>
              <a:lumOff val="35000"/>
            </a:schemeClr>
          </a:solidFill>
        </p:spPr>
        <p:txBody>
          <a:bodyPr wrap="square" rtlCol="0">
            <a:spAutoFit/>
          </a:bodyPr>
          <a:lstStyle/>
          <a:p>
            <a:pPr algn="ctr"/>
            <a:r>
              <a:rPr lang="ja-JP" altLang="en-US" sz="4400" dirty="0">
                <a:solidFill>
                  <a:schemeClr val="bg1"/>
                </a:solidFill>
              </a:rPr>
              <a:t>改善のアイデアや事例があれば教えて下さい</a:t>
            </a:r>
            <a:endParaRPr kumimoji="1" lang="ja-JP" altLang="en-US" sz="19900" dirty="0">
              <a:solidFill>
                <a:schemeClr val="bg1"/>
              </a:solidFill>
            </a:endParaRPr>
          </a:p>
        </p:txBody>
      </p:sp>
      <p:sp>
        <p:nvSpPr>
          <p:cNvPr id="5" name="テキスト ボックス 4">
            <a:extLst>
              <a:ext uri="{FF2B5EF4-FFF2-40B4-BE49-F238E27FC236}">
                <a16:creationId xmlns:a16="http://schemas.microsoft.com/office/drawing/2014/main" id="{7B811A51-6AFB-C691-7E50-2EC90EBB5C01}"/>
              </a:ext>
            </a:extLst>
          </p:cNvPr>
          <p:cNvSpPr txBox="1"/>
          <p:nvPr/>
        </p:nvSpPr>
        <p:spPr>
          <a:xfrm>
            <a:off x="864784" y="925968"/>
            <a:ext cx="10462432" cy="5440015"/>
          </a:xfrm>
          <a:prstGeom prst="rect">
            <a:avLst/>
          </a:prstGeom>
          <a:noFill/>
        </p:spPr>
        <p:txBody>
          <a:bodyPr wrap="square" rtlCol="0">
            <a:spAutoFit/>
          </a:bodyPr>
          <a:lstStyle/>
          <a:p>
            <a:pPr>
              <a:lnSpc>
                <a:spcPct val="150000"/>
              </a:lnSpc>
            </a:pPr>
            <a:r>
              <a:rPr lang="ja-JP" altLang="en-US" dirty="0"/>
              <a:t>・</a:t>
            </a:r>
            <a:r>
              <a:rPr lang="en-US" altLang="ja-JP" dirty="0"/>
              <a:t>JC</a:t>
            </a:r>
            <a:r>
              <a:rPr lang="ja-JP" altLang="en-US" dirty="0"/>
              <a:t>アプリはどうでしょうか？</a:t>
            </a:r>
            <a:endParaRPr lang="en-US" altLang="ja-JP" dirty="0"/>
          </a:p>
          <a:p>
            <a:pPr>
              <a:lnSpc>
                <a:spcPct val="150000"/>
              </a:lnSpc>
            </a:pPr>
            <a:r>
              <a:rPr lang="ja-JP" altLang="en-US" dirty="0"/>
              <a:t>・頑張ってください！日本で役立つことがあればまた展開します。</a:t>
            </a:r>
            <a:endParaRPr lang="en-US" altLang="ja-JP" dirty="0"/>
          </a:p>
          <a:p>
            <a:pPr>
              <a:lnSpc>
                <a:spcPct val="150000"/>
              </a:lnSpc>
            </a:pPr>
            <a:r>
              <a:rPr lang="ja-JP" altLang="en-US" dirty="0"/>
              <a:t>・クラウドシステムの活用もしくは四日市青年会議所に合うシステムを制作してもらう。</a:t>
            </a:r>
            <a:endParaRPr lang="en-US" altLang="ja-JP" dirty="0"/>
          </a:p>
          <a:p>
            <a:pPr>
              <a:lnSpc>
                <a:spcPct val="150000"/>
              </a:lnSpc>
            </a:pPr>
            <a:r>
              <a:rPr lang="ja-JP" altLang="en-US" dirty="0"/>
              <a:t>・新しいこと、試してみましょう！</a:t>
            </a:r>
            <a:endParaRPr lang="en-US" altLang="ja-JP" dirty="0"/>
          </a:p>
          <a:p>
            <a:pPr>
              <a:lnSpc>
                <a:spcPct val="150000"/>
              </a:lnSpc>
            </a:pPr>
            <a:r>
              <a:rPr lang="ja-JP" altLang="en-US" dirty="0"/>
              <a:t>・通帳は解約せず使い回したい（委員会ではなく四日市青年会議所名義とかで）、キャッシュカードほしい、</a:t>
            </a:r>
            <a:endParaRPr lang="en-US" altLang="ja-JP" dirty="0"/>
          </a:p>
          <a:p>
            <a:pPr>
              <a:lnSpc>
                <a:spcPct val="150000"/>
              </a:lnSpc>
            </a:pPr>
            <a:r>
              <a:rPr lang="ja-JP" altLang="en-US" dirty="0"/>
              <a:t>　会員数に応じて年間の例会数を変動してほしい。</a:t>
            </a:r>
            <a:endParaRPr lang="en-US" altLang="ja-JP" dirty="0"/>
          </a:p>
          <a:p>
            <a:pPr>
              <a:lnSpc>
                <a:spcPct val="150000"/>
              </a:lnSpc>
            </a:pPr>
            <a:r>
              <a:rPr lang="ja-JP" altLang="en-US" dirty="0"/>
              <a:t>・記録や分掌の整理を行う。特に次年度への準備が始まる前に、準備段階での理事自身、</a:t>
            </a:r>
            <a:endParaRPr lang="en-US" altLang="ja-JP" dirty="0"/>
          </a:p>
          <a:p>
            <a:pPr>
              <a:lnSpc>
                <a:spcPct val="150000"/>
              </a:lnSpc>
            </a:pPr>
            <a:r>
              <a:rPr lang="ja-JP" altLang="en-US" dirty="0"/>
              <a:t>　理事間での調整が不可欠。</a:t>
            </a:r>
            <a:endParaRPr lang="en-US" altLang="ja-JP" dirty="0"/>
          </a:p>
          <a:p>
            <a:pPr>
              <a:lnSpc>
                <a:spcPct val="150000"/>
              </a:lnSpc>
            </a:pPr>
            <a:r>
              <a:rPr lang="ja-JP" altLang="en-US" dirty="0"/>
              <a:t>・例会事業</a:t>
            </a:r>
            <a:r>
              <a:rPr lang="en-US" altLang="ja-JP" dirty="0"/>
              <a:t>(</a:t>
            </a:r>
            <a:r>
              <a:rPr lang="ja-JP" altLang="en-US" dirty="0"/>
              <a:t>事業がもつ性質、講師例会・屋外例会・家族向け・組織向け・事務局系</a:t>
            </a:r>
            <a:r>
              <a:rPr lang="en-US" altLang="ja-JP" dirty="0"/>
              <a:t>)</a:t>
            </a:r>
            <a:r>
              <a:rPr lang="ja-JP" altLang="en-US" dirty="0"/>
              <a:t>にはどのような</a:t>
            </a:r>
            <a:endParaRPr lang="en-US" altLang="ja-JP" dirty="0"/>
          </a:p>
          <a:p>
            <a:pPr>
              <a:lnSpc>
                <a:spcPct val="150000"/>
              </a:lnSpc>
            </a:pPr>
            <a:r>
              <a:rPr lang="ja-JP" altLang="en-US" dirty="0"/>
              <a:t>　資料</a:t>
            </a:r>
            <a:r>
              <a:rPr lang="en-US" altLang="ja-JP" dirty="0"/>
              <a:t>(</a:t>
            </a:r>
            <a:r>
              <a:rPr lang="ja-JP" altLang="en-US" dirty="0"/>
              <a:t>審議対象資料、参考資料</a:t>
            </a:r>
            <a:r>
              <a:rPr lang="en-US" altLang="ja-JP" dirty="0"/>
              <a:t>)</a:t>
            </a:r>
            <a:r>
              <a:rPr lang="ja-JP" altLang="en-US" dirty="0"/>
              <a:t>が必要になるのか。</a:t>
            </a:r>
            <a:endParaRPr lang="en-US" altLang="ja-JP" dirty="0"/>
          </a:p>
          <a:p>
            <a:pPr>
              <a:lnSpc>
                <a:spcPct val="150000"/>
              </a:lnSpc>
            </a:pPr>
            <a:r>
              <a:rPr lang="ja-JP" altLang="en-US" dirty="0"/>
              <a:t>　フォーマットとなるような資料を作っておく必要があるかと思います。</a:t>
            </a:r>
            <a:endParaRPr lang="en-US" altLang="ja-JP" dirty="0"/>
          </a:p>
          <a:p>
            <a:pPr>
              <a:lnSpc>
                <a:spcPct val="150000"/>
              </a:lnSpc>
            </a:pPr>
            <a:r>
              <a:rPr lang="ja-JP" altLang="en-US" dirty="0"/>
              <a:t>　それには、</a:t>
            </a:r>
            <a:r>
              <a:rPr lang="en-US" altLang="ja-JP" dirty="0"/>
              <a:t>Google</a:t>
            </a:r>
            <a:r>
              <a:rPr lang="ja-JP" altLang="en-US" dirty="0"/>
              <a:t>サイトを活用して、運営方針などの誰が見てもわかるような資料を</a:t>
            </a:r>
            <a:endParaRPr lang="en-US" altLang="ja-JP" dirty="0"/>
          </a:p>
          <a:p>
            <a:pPr>
              <a:lnSpc>
                <a:spcPct val="150000"/>
              </a:lnSpc>
            </a:pPr>
            <a:r>
              <a:rPr lang="ja-JP" altLang="en-US" dirty="0"/>
              <a:t>　提供しておく必要があるかと思います。</a:t>
            </a:r>
            <a:endParaRPr kumimoji="1" lang="ja-JP" altLang="en-US" sz="2400" dirty="0"/>
          </a:p>
        </p:txBody>
      </p:sp>
    </p:spTree>
    <p:extLst>
      <p:ext uri="{BB962C8B-B14F-4D97-AF65-F5344CB8AC3E}">
        <p14:creationId xmlns:p14="http://schemas.microsoft.com/office/powerpoint/2010/main" val="15960059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C78B7BA-04DC-4477-4946-9EDD9E4D7BCD}"/>
              </a:ext>
            </a:extLst>
          </p:cNvPr>
          <p:cNvSpPr txBox="1"/>
          <p:nvPr/>
        </p:nvSpPr>
        <p:spPr>
          <a:xfrm>
            <a:off x="0" y="1603039"/>
            <a:ext cx="12192000" cy="3046988"/>
          </a:xfrm>
          <a:prstGeom prst="rect">
            <a:avLst/>
          </a:prstGeom>
          <a:noFill/>
        </p:spPr>
        <p:txBody>
          <a:bodyPr wrap="square">
            <a:spAutoFit/>
          </a:bodyPr>
          <a:lstStyle/>
          <a:p>
            <a:pPr algn="ctr"/>
            <a:r>
              <a:rPr lang="en-US" altLang="zh-TW" sz="9600" b="1" dirty="0">
                <a:latin typeface="游明朝" panose="02020400000000000000" pitchFamily="18" charset="-128"/>
                <a:ea typeface="游明朝" panose="02020400000000000000" pitchFamily="18" charset="-128"/>
              </a:rPr>
              <a:t>202</a:t>
            </a:r>
            <a:r>
              <a:rPr lang="en-US" altLang="ja-JP" sz="9600" b="1" dirty="0">
                <a:latin typeface="游明朝" panose="02020400000000000000" pitchFamily="18" charset="-128"/>
                <a:ea typeface="游明朝" panose="02020400000000000000" pitchFamily="18" charset="-128"/>
              </a:rPr>
              <a:t>6</a:t>
            </a:r>
            <a:r>
              <a:rPr lang="zh-TW" altLang="en-US" sz="9600" b="1" dirty="0">
                <a:latin typeface="游明朝" panose="02020400000000000000" pitchFamily="18" charset="-128"/>
                <a:ea typeface="游明朝" panose="02020400000000000000" pitchFamily="18" charset="-128"/>
              </a:rPr>
              <a:t>年度</a:t>
            </a:r>
            <a:endParaRPr lang="en-US" altLang="zh-TW" sz="9600" b="1" dirty="0">
              <a:latin typeface="游明朝" panose="02020400000000000000" pitchFamily="18" charset="-128"/>
              <a:ea typeface="游明朝" panose="02020400000000000000" pitchFamily="18" charset="-128"/>
            </a:endParaRPr>
          </a:p>
          <a:p>
            <a:pPr algn="ctr"/>
            <a:r>
              <a:rPr lang="ja-JP" altLang="en-US" sz="9600" b="1" dirty="0">
                <a:latin typeface="游明朝" panose="02020400000000000000" pitchFamily="18" charset="-128"/>
                <a:ea typeface="游明朝" panose="02020400000000000000" pitchFamily="18" charset="-128"/>
              </a:rPr>
              <a:t>監事</a:t>
            </a:r>
            <a:r>
              <a:rPr lang="zh-TW" altLang="en-US" sz="9600" b="1" dirty="0">
                <a:latin typeface="游明朝" panose="02020400000000000000" pitchFamily="18" charset="-128"/>
                <a:ea typeface="游明朝" panose="02020400000000000000" pitchFamily="18" charset="-128"/>
              </a:rPr>
              <a:t>予定者</a:t>
            </a:r>
            <a:endParaRPr lang="en-US" altLang="ja-JP" sz="9600" b="1" dirty="0">
              <a:latin typeface="游明朝" panose="02020400000000000000" pitchFamily="18" charset="-128"/>
              <a:ea typeface="游明朝" panose="02020400000000000000" pitchFamily="18" charset="-128"/>
            </a:endParaRPr>
          </a:p>
        </p:txBody>
      </p:sp>
      <p:sp>
        <p:nvSpPr>
          <p:cNvPr id="5" name="テキスト ボックス 4">
            <a:extLst>
              <a:ext uri="{FF2B5EF4-FFF2-40B4-BE49-F238E27FC236}">
                <a16:creationId xmlns:a16="http://schemas.microsoft.com/office/drawing/2014/main" id="{F250BE2B-44B8-8D77-820E-1685DD5BD9A5}"/>
              </a:ext>
            </a:extLst>
          </p:cNvPr>
          <p:cNvSpPr txBox="1"/>
          <p:nvPr/>
        </p:nvSpPr>
        <p:spPr>
          <a:xfrm>
            <a:off x="0" y="833598"/>
            <a:ext cx="12192000" cy="769441"/>
          </a:xfrm>
          <a:prstGeom prst="rect">
            <a:avLst/>
          </a:prstGeom>
          <a:noFill/>
        </p:spPr>
        <p:txBody>
          <a:bodyPr wrap="square">
            <a:spAutoFit/>
          </a:bodyPr>
          <a:lstStyle/>
          <a:p>
            <a:pPr algn="ctr"/>
            <a:r>
              <a:rPr lang="ja-JP" altLang="en-US" sz="4400" b="1" dirty="0">
                <a:latin typeface="游明朝" panose="02020400000000000000" pitchFamily="18" charset="-128"/>
                <a:ea typeface="游明朝" panose="02020400000000000000" pitchFamily="18" charset="-128"/>
              </a:rPr>
              <a:t>一般社団法人四日市青年会議所</a:t>
            </a:r>
            <a:endParaRPr lang="en-US" altLang="ja-JP" sz="44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1917799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C78B7BA-04DC-4477-4946-9EDD9E4D7BCD}"/>
              </a:ext>
            </a:extLst>
          </p:cNvPr>
          <p:cNvSpPr txBox="1"/>
          <p:nvPr/>
        </p:nvSpPr>
        <p:spPr>
          <a:xfrm>
            <a:off x="0" y="1603039"/>
            <a:ext cx="12192000" cy="3046988"/>
          </a:xfrm>
          <a:prstGeom prst="rect">
            <a:avLst/>
          </a:prstGeom>
          <a:noFill/>
        </p:spPr>
        <p:txBody>
          <a:bodyPr wrap="square">
            <a:spAutoFit/>
          </a:bodyPr>
          <a:lstStyle/>
          <a:p>
            <a:pPr algn="ctr"/>
            <a:r>
              <a:rPr lang="en-US" altLang="zh-TW" sz="9600" b="1" dirty="0">
                <a:latin typeface="游明朝" panose="02020400000000000000" pitchFamily="18" charset="-128"/>
                <a:ea typeface="游明朝" panose="02020400000000000000" pitchFamily="18" charset="-128"/>
              </a:rPr>
              <a:t>202</a:t>
            </a:r>
            <a:r>
              <a:rPr lang="en-US" altLang="ja-JP" sz="9600" b="1" dirty="0">
                <a:latin typeface="游明朝" panose="02020400000000000000" pitchFamily="18" charset="-128"/>
                <a:ea typeface="游明朝" panose="02020400000000000000" pitchFamily="18" charset="-128"/>
              </a:rPr>
              <a:t>6</a:t>
            </a:r>
            <a:r>
              <a:rPr lang="zh-TW" altLang="en-US" sz="9600" b="1" dirty="0">
                <a:latin typeface="游明朝" panose="02020400000000000000" pitchFamily="18" charset="-128"/>
                <a:ea typeface="游明朝" panose="02020400000000000000" pitchFamily="18" charset="-128"/>
              </a:rPr>
              <a:t>年度</a:t>
            </a:r>
            <a:endParaRPr lang="en-US" altLang="zh-TW" sz="9600" b="1" dirty="0">
              <a:latin typeface="游明朝" panose="02020400000000000000" pitchFamily="18" charset="-128"/>
              <a:ea typeface="游明朝" panose="02020400000000000000" pitchFamily="18" charset="-128"/>
            </a:endParaRPr>
          </a:p>
          <a:p>
            <a:pPr algn="ctr"/>
            <a:r>
              <a:rPr lang="ja-JP" altLang="en-US" sz="9600" b="1" dirty="0">
                <a:latin typeface="游明朝" panose="02020400000000000000" pitchFamily="18" charset="-128"/>
                <a:ea typeface="游明朝" panose="02020400000000000000" pitchFamily="18" charset="-128"/>
              </a:rPr>
              <a:t>監事</a:t>
            </a:r>
            <a:r>
              <a:rPr lang="zh-TW" altLang="en-US" sz="9600" b="1" dirty="0">
                <a:latin typeface="游明朝" panose="02020400000000000000" pitchFamily="18" charset="-128"/>
                <a:ea typeface="游明朝" panose="02020400000000000000" pitchFamily="18" charset="-128"/>
              </a:rPr>
              <a:t>予定者挨拶</a:t>
            </a:r>
            <a:endParaRPr lang="en-US" altLang="ja-JP" sz="9600" b="1" dirty="0">
              <a:latin typeface="游明朝" panose="02020400000000000000" pitchFamily="18" charset="-128"/>
              <a:ea typeface="游明朝" panose="02020400000000000000" pitchFamily="18" charset="-128"/>
            </a:endParaRPr>
          </a:p>
        </p:txBody>
      </p:sp>
      <p:sp>
        <p:nvSpPr>
          <p:cNvPr id="5" name="テキスト ボックス 4">
            <a:extLst>
              <a:ext uri="{FF2B5EF4-FFF2-40B4-BE49-F238E27FC236}">
                <a16:creationId xmlns:a16="http://schemas.microsoft.com/office/drawing/2014/main" id="{F250BE2B-44B8-8D77-820E-1685DD5BD9A5}"/>
              </a:ext>
            </a:extLst>
          </p:cNvPr>
          <p:cNvSpPr txBox="1"/>
          <p:nvPr/>
        </p:nvSpPr>
        <p:spPr>
          <a:xfrm>
            <a:off x="0" y="833598"/>
            <a:ext cx="12192000" cy="769441"/>
          </a:xfrm>
          <a:prstGeom prst="rect">
            <a:avLst/>
          </a:prstGeom>
          <a:noFill/>
        </p:spPr>
        <p:txBody>
          <a:bodyPr wrap="square">
            <a:spAutoFit/>
          </a:bodyPr>
          <a:lstStyle/>
          <a:p>
            <a:pPr algn="ctr"/>
            <a:r>
              <a:rPr lang="ja-JP" altLang="en-US" sz="4400" b="1" dirty="0">
                <a:latin typeface="游明朝" panose="02020400000000000000" pitchFamily="18" charset="-128"/>
                <a:ea typeface="游明朝" panose="02020400000000000000" pitchFamily="18" charset="-128"/>
              </a:rPr>
              <a:t>一般社団法人四日市青年会議所</a:t>
            </a:r>
            <a:endParaRPr lang="en-US" altLang="ja-JP" sz="44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13651668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7F73A9B-7084-9568-2752-D3377FE4B977}"/>
              </a:ext>
            </a:extLst>
          </p:cNvPr>
          <p:cNvSpPr txBox="1"/>
          <p:nvPr/>
        </p:nvSpPr>
        <p:spPr>
          <a:xfrm>
            <a:off x="0" y="1213009"/>
            <a:ext cx="12192000" cy="2215991"/>
          </a:xfrm>
          <a:prstGeom prst="rect">
            <a:avLst/>
          </a:prstGeom>
          <a:noFill/>
        </p:spPr>
        <p:txBody>
          <a:bodyPr wrap="square">
            <a:spAutoFit/>
          </a:bodyPr>
          <a:lstStyle/>
          <a:p>
            <a:pPr algn="ctr"/>
            <a:r>
              <a:rPr lang="ja-JP" altLang="en-US" sz="13800" b="1" dirty="0">
                <a:latin typeface="游明朝" panose="02020400000000000000" pitchFamily="18" charset="-128"/>
                <a:ea typeface="游明朝" panose="02020400000000000000" pitchFamily="18" charset="-128"/>
              </a:rPr>
              <a:t>第４号議案</a:t>
            </a:r>
          </a:p>
        </p:txBody>
      </p:sp>
      <p:sp>
        <p:nvSpPr>
          <p:cNvPr id="2" name="テキスト ボックス 1">
            <a:extLst>
              <a:ext uri="{FF2B5EF4-FFF2-40B4-BE49-F238E27FC236}">
                <a16:creationId xmlns:a16="http://schemas.microsoft.com/office/drawing/2014/main" id="{3C78B7BA-04DC-4477-4946-9EDD9E4D7BCD}"/>
              </a:ext>
            </a:extLst>
          </p:cNvPr>
          <p:cNvSpPr txBox="1"/>
          <p:nvPr/>
        </p:nvSpPr>
        <p:spPr>
          <a:xfrm>
            <a:off x="0" y="3672874"/>
            <a:ext cx="12192000" cy="1446550"/>
          </a:xfrm>
          <a:prstGeom prst="rect">
            <a:avLst/>
          </a:prstGeom>
          <a:noFill/>
        </p:spPr>
        <p:txBody>
          <a:bodyPr wrap="square">
            <a:spAutoFit/>
          </a:bodyPr>
          <a:lstStyle/>
          <a:p>
            <a:pPr algn="ctr"/>
            <a:r>
              <a:rPr lang="ja-JP" altLang="en-US" sz="4400" b="1" dirty="0">
                <a:latin typeface="游明朝" panose="02020400000000000000" pitchFamily="18" charset="-128"/>
                <a:ea typeface="游明朝" panose="02020400000000000000" pitchFamily="18" charset="-128"/>
              </a:rPr>
              <a:t>一般社団法人四日市青年会議所</a:t>
            </a:r>
          </a:p>
          <a:p>
            <a:pPr algn="ctr"/>
            <a:r>
              <a:rPr lang="en-US" altLang="ja-JP" sz="4400" b="1" dirty="0">
                <a:latin typeface="游明朝" panose="02020400000000000000" pitchFamily="18" charset="-128"/>
                <a:ea typeface="游明朝" panose="02020400000000000000" pitchFamily="18" charset="-128"/>
              </a:rPr>
              <a:t>2026</a:t>
            </a:r>
            <a:r>
              <a:rPr lang="ja-JP" altLang="en-US" sz="4400" b="1" dirty="0">
                <a:latin typeface="游明朝" panose="02020400000000000000" pitchFamily="18" charset="-128"/>
                <a:ea typeface="游明朝" panose="02020400000000000000" pitchFamily="18" charset="-128"/>
              </a:rPr>
              <a:t>年度理事予定者選出の件</a:t>
            </a:r>
            <a:endParaRPr lang="en-US" altLang="ja-JP" sz="44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2960614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10A2BEFE-C881-2E6B-4863-3FA0E58CDA63}"/>
              </a:ext>
            </a:extLst>
          </p:cNvPr>
          <p:cNvPicPr>
            <a:picLocks noChangeAspect="1"/>
          </p:cNvPicPr>
          <p:nvPr/>
        </p:nvPicPr>
        <p:blipFill>
          <a:blip r:embed="rId5"/>
          <a:srcRect t="9556" b="8889"/>
          <a:stretch/>
        </p:blipFill>
        <p:spPr>
          <a:xfrm>
            <a:off x="1428129" y="571500"/>
            <a:ext cx="9335742" cy="5384800"/>
          </a:xfrm>
          <a:prstGeom prst="rect">
            <a:avLst/>
          </a:prstGeom>
        </p:spPr>
      </p:pic>
      <p:pic>
        <p:nvPicPr>
          <p:cNvPr id="2" name="02 君が代（コーラス） 1">
            <a:hlinkClick r:id="" action="ppaction://media"/>
            <a:extLst>
              <a:ext uri="{FF2B5EF4-FFF2-40B4-BE49-F238E27FC236}">
                <a16:creationId xmlns:a16="http://schemas.microsoft.com/office/drawing/2014/main" id="{0935C330-3910-DE2A-30BC-7203C500C33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58683" y="6227226"/>
            <a:ext cx="268098" cy="268098"/>
          </a:xfrm>
          <a:prstGeom prst="rect">
            <a:avLst/>
          </a:prstGeom>
        </p:spPr>
      </p:pic>
    </p:spTree>
    <p:extLst>
      <p:ext uri="{BB962C8B-B14F-4D97-AF65-F5344CB8AC3E}">
        <p14:creationId xmlns:p14="http://schemas.microsoft.com/office/powerpoint/2010/main" val="3328814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961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C78B7BA-04DC-4477-4946-9EDD9E4D7BCD}"/>
              </a:ext>
            </a:extLst>
          </p:cNvPr>
          <p:cNvSpPr txBox="1"/>
          <p:nvPr/>
        </p:nvSpPr>
        <p:spPr>
          <a:xfrm>
            <a:off x="0" y="1547860"/>
            <a:ext cx="12192000" cy="3046988"/>
          </a:xfrm>
          <a:prstGeom prst="rect">
            <a:avLst/>
          </a:prstGeom>
          <a:noFill/>
        </p:spPr>
        <p:txBody>
          <a:bodyPr wrap="square">
            <a:spAutoFit/>
          </a:bodyPr>
          <a:lstStyle/>
          <a:p>
            <a:pPr algn="ctr"/>
            <a:r>
              <a:rPr lang="ja-JP" altLang="en-US" sz="9600" b="1" dirty="0">
                <a:latin typeface="游明朝" panose="02020400000000000000" pitchFamily="18" charset="-128"/>
                <a:ea typeface="游明朝" panose="02020400000000000000" pitchFamily="18" charset="-128"/>
              </a:rPr>
              <a:t>インフォメーション</a:t>
            </a:r>
            <a:endParaRPr lang="en-US" altLang="ja-JP" sz="9600" b="1" dirty="0">
              <a:latin typeface="游明朝" panose="02020400000000000000" pitchFamily="18" charset="-128"/>
              <a:ea typeface="游明朝" panose="02020400000000000000" pitchFamily="18" charset="-128"/>
            </a:endParaRPr>
          </a:p>
          <a:p>
            <a:pPr algn="ctr"/>
            <a:r>
              <a:rPr lang="ja-JP" altLang="en-US" sz="9600" b="1" dirty="0">
                <a:latin typeface="游明朝" panose="02020400000000000000" pitchFamily="18" charset="-128"/>
                <a:ea typeface="游明朝" panose="02020400000000000000" pitchFamily="18" charset="-128"/>
              </a:rPr>
              <a:t>タイム</a:t>
            </a:r>
            <a:endParaRPr lang="en-US" altLang="ja-JP" sz="96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15969882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DBDB8262-7367-64AD-77A2-FF2C9F0C55AA}"/>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661599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7F73A9B-7084-9568-2752-D3377FE4B977}"/>
              </a:ext>
            </a:extLst>
          </p:cNvPr>
          <p:cNvSpPr txBox="1"/>
          <p:nvPr/>
        </p:nvSpPr>
        <p:spPr>
          <a:xfrm>
            <a:off x="0" y="1213009"/>
            <a:ext cx="12192000" cy="2215991"/>
          </a:xfrm>
          <a:prstGeom prst="rect">
            <a:avLst/>
          </a:prstGeom>
          <a:noFill/>
        </p:spPr>
        <p:txBody>
          <a:bodyPr wrap="square">
            <a:spAutoFit/>
          </a:bodyPr>
          <a:lstStyle/>
          <a:p>
            <a:pPr algn="ctr"/>
            <a:r>
              <a:rPr lang="ja-JP" altLang="en-US" sz="13800" b="1" dirty="0">
                <a:latin typeface="游明朝" panose="02020400000000000000" pitchFamily="18" charset="-128"/>
                <a:ea typeface="游明朝" panose="02020400000000000000" pitchFamily="18" charset="-128"/>
              </a:rPr>
              <a:t>第４号議案</a:t>
            </a:r>
          </a:p>
        </p:txBody>
      </p:sp>
      <p:sp>
        <p:nvSpPr>
          <p:cNvPr id="2" name="テキスト ボックス 1">
            <a:extLst>
              <a:ext uri="{FF2B5EF4-FFF2-40B4-BE49-F238E27FC236}">
                <a16:creationId xmlns:a16="http://schemas.microsoft.com/office/drawing/2014/main" id="{3C78B7BA-04DC-4477-4946-9EDD9E4D7BCD}"/>
              </a:ext>
            </a:extLst>
          </p:cNvPr>
          <p:cNvSpPr txBox="1"/>
          <p:nvPr/>
        </p:nvSpPr>
        <p:spPr>
          <a:xfrm>
            <a:off x="0" y="3672874"/>
            <a:ext cx="12192000" cy="1446550"/>
          </a:xfrm>
          <a:prstGeom prst="rect">
            <a:avLst/>
          </a:prstGeom>
          <a:noFill/>
        </p:spPr>
        <p:txBody>
          <a:bodyPr wrap="square">
            <a:spAutoFit/>
          </a:bodyPr>
          <a:lstStyle/>
          <a:p>
            <a:pPr algn="ctr"/>
            <a:r>
              <a:rPr lang="ja-JP" altLang="en-US" sz="4400" b="1" dirty="0">
                <a:latin typeface="游明朝" panose="02020400000000000000" pitchFamily="18" charset="-128"/>
                <a:ea typeface="游明朝" panose="02020400000000000000" pitchFamily="18" charset="-128"/>
              </a:rPr>
              <a:t>一般社団法人四日市青年会議所</a:t>
            </a:r>
          </a:p>
          <a:p>
            <a:pPr algn="ctr"/>
            <a:r>
              <a:rPr lang="en-US" altLang="ja-JP" sz="4400" b="1" dirty="0">
                <a:latin typeface="游明朝" panose="02020400000000000000" pitchFamily="18" charset="-128"/>
                <a:ea typeface="游明朝" panose="02020400000000000000" pitchFamily="18" charset="-128"/>
              </a:rPr>
              <a:t>2026</a:t>
            </a:r>
            <a:r>
              <a:rPr lang="ja-JP" altLang="en-US" sz="4400" b="1" dirty="0">
                <a:latin typeface="游明朝" panose="02020400000000000000" pitchFamily="18" charset="-128"/>
                <a:ea typeface="游明朝" panose="02020400000000000000" pitchFamily="18" charset="-128"/>
              </a:rPr>
              <a:t>年度理事予定者選出の件</a:t>
            </a:r>
            <a:endParaRPr lang="en-US" altLang="ja-JP" sz="44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3388528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C78B7BA-04DC-4477-4946-9EDD9E4D7BCD}"/>
              </a:ext>
            </a:extLst>
          </p:cNvPr>
          <p:cNvSpPr txBox="1"/>
          <p:nvPr/>
        </p:nvSpPr>
        <p:spPr>
          <a:xfrm>
            <a:off x="0" y="1603039"/>
            <a:ext cx="12192000" cy="3046988"/>
          </a:xfrm>
          <a:prstGeom prst="rect">
            <a:avLst/>
          </a:prstGeom>
          <a:noFill/>
        </p:spPr>
        <p:txBody>
          <a:bodyPr wrap="square">
            <a:spAutoFit/>
          </a:bodyPr>
          <a:lstStyle/>
          <a:p>
            <a:pPr algn="ctr"/>
            <a:r>
              <a:rPr lang="en-US" altLang="zh-TW" sz="9600" b="1" dirty="0">
                <a:latin typeface="游明朝" panose="02020400000000000000" pitchFamily="18" charset="-128"/>
                <a:ea typeface="游明朝" panose="02020400000000000000" pitchFamily="18" charset="-128"/>
              </a:rPr>
              <a:t>202</a:t>
            </a:r>
            <a:r>
              <a:rPr lang="en-US" altLang="ja-JP" sz="9600" b="1" dirty="0">
                <a:latin typeface="游明朝" panose="02020400000000000000" pitchFamily="18" charset="-128"/>
                <a:ea typeface="游明朝" panose="02020400000000000000" pitchFamily="18" charset="-128"/>
              </a:rPr>
              <a:t>6</a:t>
            </a:r>
            <a:r>
              <a:rPr lang="zh-TW" altLang="en-US" sz="9600" b="1" dirty="0">
                <a:latin typeface="游明朝" panose="02020400000000000000" pitchFamily="18" charset="-128"/>
                <a:ea typeface="游明朝" panose="02020400000000000000" pitchFamily="18" charset="-128"/>
              </a:rPr>
              <a:t>年度</a:t>
            </a:r>
            <a:endParaRPr lang="en-US" altLang="zh-TW" sz="9600" b="1" dirty="0">
              <a:latin typeface="游明朝" panose="02020400000000000000" pitchFamily="18" charset="-128"/>
              <a:ea typeface="游明朝" panose="02020400000000000000" pitchFamily="18" charset="-128"/>
            </a:endParaRPr>
          </a:p>
          <a:p>
            <a:pPr algn="ctr"/>
            <a:r>
              <a:rPr lang="zh-TW" altLang="en-US" sz="9600" b="1" dirty="0">
                <a:latin typeface="游明朝" panose="02020400000000000000" pitchFamily="18" charset="-128"/>
                <a:ea typeface="游明朝" panose="02020400000000000000" pitchFamily="18" charset="-128"/>
              </a:rPr>
              <a:t>理事長予定者挨拶</a:t>
            </a:r>
            <a:endParaRPr lang="en-US" altLang="ja-JP" sz="9600" b="1" dirty="0">
              <a:latin typeface="游明朝" panose="02020400000000000000" pitchFamily="18" charset="-128"/>
              <a:ea typeface="游明朝" panose="02020400000000000000" pitchFamily="18" charset="-128"/>
            </a:endParaRPr>
          </a:p>
        </p:txBody>
      </p:sp>
      <p:sp>
        <p:nvSpPr>
          <p:cNvPr id="5" name="テキスト ボックス 4">
            <a:extLst>
              <a:ext uri="{FF2B5EF4-FFF2-40B4-BE49-F238E27FC236}">
                <a16:creationId xmlns:a16="http://schemas.microsoft.com/office/drawing/2014/main" id="{F250BE2B-44B8-8D77-820E-1685DD5BD9A5}"/>
              </a:ext>
            </a:extLst>
          </p:cNvPr>
          <p:cNvSpPr txBox="1"/>
          <p:nvPr/>
        </p:nvSpPr>
        <p:spPr>
          <a:xfrm>
            <a:off x="0" y="833598"/>
            <a:ext cx="12192000" cy="769441"/>
          </a:xfrm>
          <a:prstGeom prst="rect">
            <a:avLst/>
          </a:prstGeom>
          <a:noFill/>
        </p:spPr>
        <p:txBody>
          <a:bodyPr wrap="square">
            <a:spAutoFit/>
          </a:bodyPr>
          <a:lstStyle/>
          <a:p>
            <a:pPr algn="ctr"/>
            <a:r>
              <a:rPr lang="ja-JP" altLang="en-US" sz="4400" b="1" dirty="0">
                <a:latin typeface="游明朝" panose="02020400000000000000" pitchFamily="18" charset="-128"/>
                <a:ea typeface="游明朝" panose="02020400000000000000" pitchFamily="18" charset="-128"/>
              </a:rPr>
              <a:t>一般社団法人四日市青年会議所</a:t>
            </a:r>
            <a:endParaRPr lang="en-US" altLang="ja-JP" sz="44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18399733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DDD59E70-0567-114B-45E1-97B99630E55E}"/>
              </a:ext>
            </a:extLst>
          </p:cNvPr>
          <p:cNvSpPr txBox="1">
            <a:spLocks/>
          </p:cNvSpPr>
          <p:nvPr/>
        </p:nvSpPr>
        <p:spPr>
          <a:xfrm>
            <a:off x="0" y="725213"/>
            <a:ext cx="12192000" cy="4540469"/>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pPr>
            <a:r>
              <a:rPr lang="ja-JP" altLang="en-US" sz="6600" b="1" dirty="0">
                <a:latin typeface="游明朝" panose="02020400000000000000" pitchFamily="18" charset="-128"/>
                <a:ea typeface="游明朝" panose="02020400000000000000" pitchFamily="18" charset="-128"/>
              </a:rPr>
              <a:t>インフォメーションタイム</a:t>
            </a:r>
            <a:endParaRPr lang="en-US" altLang="ja-JP" sz="6600" b="1" dirty="0">
              <a:latin typeface="游明朝" panose="02020400000000000000" pitchFamily="18" charset="-128"/>
              <a:ea typeface="游明朝" panose="02020400000000000000" pitchFamily="18" charset="-128"/>
            </a:endParaRPr>
          </a:p>
          <a:p>
            <a:pPr algn="ctr">
              <a:lnSpc>
                <a:spcPct val="100000"/>
              </a:lnSpc>
            </a:pPr>
            <a:r>
              <a:rPr lang="ja-JP" altLang="en-US" sz="11500" b="1" dirty="0">
                <a:latin typeface="游明朝" panose="02020400000000000000" pitchFamily="18" charset="-128"/>
                <a:ea typeface="游明朝" panose="02020400000000000000" pitchFamily="18" charset="-128"/>
              </a:rPr>
              <a:t>アンケート</a:t>
            </a:r>
          </a:p>
        </p:txBody>
      </p:sp>
    </p:spTree>
    <p:extLst>
      <p:ext uri="{BB962C8B-B14F-4D97-AF65-F5344CB8AC3E}">
        <p14:creationId xmlns:p14="http://schemas.microsoft.com/office/powerpoint/2010/main" val="41941092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2C9F3725-962E-B975-F4A5-8A174E67D56F}"/>
              </a:ext>
            </a:extLst>
          </p:cNvPr>
          <p:cNvPicPr>
            <a:picLocks noChangeAspect="1"/>
          </p:cNvPicPr>
          <p:nvPr/>
        </p:nvPicPr>
        <p:blipFill>
          <a:blip r:embed="rId3"/>
          <a:stretch>
            <a:fillRect/>
          </a:stretch>
        </p:blipFill>
        <p:spPr>
          <a:xfrm>
            <a:off x="3003645" y="0"/>
            <a:ext cx="6184710" cy="6184710"/>
          </a:xfrm>
          <a:prstGeom prst="rect">
            <a:avLst/>
          </a:prstGeom>
        </p:spPr>
      </p:pic>
    </p:spTree>
    <p:extLst>
      <p:ext uri="{BB962C8B-B14F-4D97-AF65-F5344CB8AC3E}">
        <p14:creationId xmlns:p14="http://schemas.microsoft.com/office/powerpoint/2010/main" val="20760029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DDD59E70-0567-114B-45E1-97B99630E55E}"/>
              </a:ext>
            </a:extLst>
          </p:cNvPr>
          <p:cNvSpPr txBox="1">
            <a:spLocks/>
          </p:cNvSpPr>
          <p:nvPr/>
        </p:nvSpPr>
        <p:spPr>
          <a:xfrm>
            <a:off x="0" y="0"/>
            <a:ext cx="12192000"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sz="11500" b="1" dirty="0">
                <a:latin typeface="游明朝" panose="02020400000000000000" pitchFamily="18" charset="-128"/>
                <a:ea typeface="游明朝" panose="02020400000000000000" pitchFamily="18" charset="-128"/>
              </a:rPr>
              <a:t>3</a:t>
            </a:r>
            <a:r>
              <a:rPr lang="ja-JP" altLang="en-US" sz="11500" b="1" dirty="0">
                <a:latin typeface="游明朝" panose="02020400000000000000" pitchFamily="18" charset="-128"/>
                <a:ea typeface="游明朝" panose="02020400000000000000" pitchFamily="18" charset="-128"/>
              </a:rPr>
              <a:t>分間スピーチ</a:t>
            </a:r>
          </a:p>
        </p:txBody>
      </p:sp>
    </p:spTree>
    <p:extLst>
      <p:ext uri="{BB962C8B-B14F-4D97-AF65-F5344CB8AC3E}">
        <p14:creationId xmlns:p14="http://schemas.microsoft.com/office/powerpoint/2010/main" val="28559061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678B229-5ABC-9075-17A6-E48715F716BC}"/>
              </a:ext>
            </a:extLst>
          </p:cNvPr>
          <p:cNvSpPr txBox="1"/>
          <p:nvPr/>
        </p:nvSpPr>
        <p:spPr>
          <a:xfrm>
            <a:off x="2613764" y="548526"/>
            <a:ext cx="6964471" cy="830997"/>
          </a:xfrm>
          <a:prstGeom prst="rect">
            <a:avLst/>
          </a:prstGeom>
          <a:noFill/>
        </p:spPr>
        <p:txBody>
          <a:bodyPr wrap="square" rtlCol="0">
            <a:spAutoFit/>
          </a:bodyPr>
          <a:lstStyle/>
          <a:p>
            <a:pPr algn="ctr"/>
            <a:r>
              <a:rPr kumimoji="1" lang="ja-JP" altLang="en-US" sz="4800" dirty="0">
                <a:latin typeface="游明朝" panose="02020400000000000000" pitchFamily="18" charset="-128"/>
                <a:ea typeface="游明朝" panose="02020400000000000000" pitchFamily="18" charset="-128"/>
              </a:rPr>
              <a:t>テーマ</a:t>
            </a:r>
          </a:p>
        </p:txBody>
      </p:sp>
      <p:sp>
        <p:nvSpPr>
          <p:cNvPr id="3" name="テキスト ボックス 2">
            <a:extLst>
              <a:ext uri="{FF2B5EF4-FFF2-40B4-BE49-F238E27FC236}">
                <a16:creationId xmlns:a16="http://schemas.microsoft.com/office/drawing/2014/main" id="{EE34F648-41C0-1672-4EB1-991C79F02255}"/>
              </a:ext>
            </a:extLst>
          </p:cNvPr>
          <p:cNvSpPr txBox="1"/>
          <p:nvPr/>
        </p:nvSpPr>
        <p:spPr>
          <a:xfrm>
            <a:off x="0" y="1379523"/>
            <a:ext cx="12192000" cy="4373826"/>
          </a:xfrm>
          <a:prstGeom prst="rect">
            <a:avLst/>
          </a:prstGeom>
          <a:noFill/>
        </p:spPr>
        <p:txBody>
          <a:bodyPr wrap="square" rtlCol="0">
            <a:spAutoFit/>
          </a:bodyPr>
          <a:lstStyle/>
          <a:p>
            <a:pPr algn="ctr">
              <a:lnSpc>
                <a:spcPct val="150000"/>
              </a:lnSpc>
            </a:pPr>
            <a:r>
              <a:rPr kumimoji="1" lang="ja-JP" altLang="en-US" sz="4800" b="1" dirty="0">
                <a:latin typeface="游明朝" panose="02020400000000000000" pitchFamily="18" charset="-128"/>
                <a:ea typeface="游明朝" panose="02020400000000000000" pitchFamily="18" charset="-128"/>
              </a:rPr>
              <a:t>あなたが青年会議所活動において</a:t>
            </a:r>
            <a:endParaRPr kumimoji="1" lang="en-US" altLang="ja-JP" sz="4800" b="1" dirty="0">
              <a:latin typeface="游明朝" panose="02020400000000000000" pitchFamily="18" charset="-128"/>
              <a:ea typeface="游明朝" panose="02020400000000000000" pitchFamily="18" charset="-128"/>
            </a:endParaRPr>
          </a:p>
          <a:p>
            <a:pPr algn="ctr">
              <a:lnSpc>
                <a:spcPct val="150000"/>
              </a:lnSpc>
            </a:pPr>
            <a:r>
              <a:rPr kumimoji="1" lang="ja-JP" altLang="en-US" sz="7200" b="1" dirty="0">
                <a:latin typeface="游明朝" panose="02020400000000000000" pitchFamily="18" charset="-128"/>
                <a:ea typeface="游明朝" panose="02020400000000000000" pitchFamily="18" charset="-128"/>
              </a:rPr>
              <a:t>現時点で目標としている</a:t>
            </a:r>
            <a:endParaRPr kumimoji="1" lang="en-US" altLang="ja-JP" sz="7200" b="1" dirty="0">
              <a:latin typeface="游明朝" panose="02020400000000000000" pitchFamily="18" charset="-128"/>
              <a:ea typeface="游明朝" panose="02020400000000000000" pitchFamily="18" charset="-128"/>
            </a:endParaRPr>
          </a:p>
          <a:p>
            <a:pPr algn="ctr">
              <a:lnSpc>
                <a:spcPct val="150000"/>
              </a:lnSpc>
            </a:pPr>
            <a:r>
              <a:rPr kumimoji="1" lang="ja-JP" altLang="en-US" sz="6600" b="1" dirty="0">
                <a:latin typeface="游明朝" panose="02020400000000000000" pitchFamily="18" charset="-128"/>
                <a:ea typeface="游明朝" panose="02020400000000000000" pitchFamily="18" charset="-128"/>
              </a:rPr>
              <a:t>ことは何ですか？</a:t>
            </a:r>
          </a:p>
        </p:txBody>
      </p:sp>
    </p:spTree>
    <p:extLst>
      <p:ext uri="{BB962C8B-B14F-4D97-AF65-F5344CB8AC3E}">
        <p14:creationId xmlns:p14="http://schemas.microsoft.com/office/powerpoint/2010/main" val="261123341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BA612F3B-A111-1188-9FCE-ADEF0A9CD61C}"/>
              </a:ext>
            </a:extLst>
          </p:cNvPr>
          <p:cNvSpPr txBox="1">
            <a:spLocks/>
          </p:cNvSpPr>
          <p:nvPr/>
        </p:nvSpPr>
        <p:spPr>
          <a:xfrm>
            <a:off x="1277257" y="0"/>
            <a:ext cx="9637486"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dist"/>
            <a:r>
              <a:rPr lang="ja-JP" altLang="en-US" sz="13800" b="1" dirty="0">
                <a:latin typeface="游明朝" panose="02020400000000000000" pitchFamily="18" charset="-128"/>
                <a:ea typeface="游明朝" panose="02020400000000000000" pitchFamily="18" charset="-128"/>
              </a:rPr>
              <a:t>出向者報告</a:t>
            </a:r>
          </a:p>
        </p:txBody>
      </p:sp>
    </p:spTree>
    <p:extLst>
      <p:ext uri="{BB962C8B-B14F-4D97-AF65-F5344CB8AC3E}">
        <p14:creationId xmlns:p14="http://schemas.microsoft.com/office/powerpoint/2010/main" val="4990703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991D3BFC-3852-06A8-2D66-CFEED233C202}"/>
              </a:ext>
            </a:extLst>
          </p:cNvPr>
          <p:cNvSpPr txBox="1">
            <a:spLocks/>
          </p:cNvSpPr>
          <p:nvPr/>
        </p:nvSpPr>
        <p:spPr>
          <a:xfrm>
            <a:off x="0" y="0"/>
            <a:ext cx="12192000"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11500" b="1" dirty="0">
                <a:latin typeface="游明朝" panose="02020400000000000000" pitchFamily="18" charset="-128"/>
                <a:ea typeface="游明朝" panose="02020400000000000000" pitchFamily="18" charset="-128"/>
              </a:rPr>
              <a:t>報告依頼事項</a:t>
            </a:r>
          </a:p>
        </p:txBody>
      </p:sp>
    </p:spTree>
    <p:extLst>
      <p:ext uri="{BB962C8B-B14F-4D97-AF65-F5344CB8AC3E}">
        <p14:creationId xmlns:p14="http://schemas.microsoft.com/office/powerpoint/2010/main" val="3485682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29812EDB-797D-238D-EB43-9D4C3B235F2C}"/>
              </a:ext>
            </a:extLst>
          </p:cNvPr>
          <p:cNvSpPr txBox="1">
            <a:spLocks/>
          </p:cNvSpPr>
          <p:nvPr/>
        </p:nvSpPr>
        <p:spPr>
          <a:xfrm>
            <a:off x="0" y="0"/>
            <a:ext cx="12192000"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sz="11500" b="1" dirty="0">
                <a:latin typeface="游明朝" panose="02020400000000000000" pitchFamily="18" charset="-128"/>
                <a:ea typeface="游明朝" panose="02020400000000000000" pitchFamily="18" charset="-128"/>
              </a:rPr>
              <a:t>JC</a:t>
            </a:r>
            <a:r>
              <a:rPr lang="ja-JP" altLang="en-US" sz="11500" b="1" dirty="0">
                <a:latin typeface="游明朝" panose="02020400000000000000" pitchFamily="18" charset="-128"/>
                <a:ea typeface="游明朝" panose="02020400000000000000" pitchFamily="18" charset="-128"/>
              </a:rPr>
              <a:t>ソング斉唱</a:t>
            </a:r>
          </a:p>
        </p:txBody>
      </p:sp>
    </p:spTree>
    <p:extLst>
      <p:ext uri="{BB962C8B-B14F-4D97-AF65-F5344CB8AC3E}">
        <p14:creationId xmlns:p14="http://schemas.microsoft.com/office/powerpoint/2010/main" val="22814675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29812EDB-797D-238D-EB43-9D4C3B235F2C}"/>
              </a:ext>
            </a:extLst>
          </p:cNvPr>
          <p:cNvSpPr txBox="1">
            <a:spLocks/>
          </p:cNvSpPr>
          <p:nvPr/>
        </p:nvSpPr>
        <p:spPr>
          <a:xfrm>
            <a:off x="0" y="0"/>
            <a:ext cx="12192000"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20000"/>
              </a:lnSpc>
            </a:pPr>
            <a:r>
              <a:rPr lang="ja-JP" altLang="en-US" sz="13800" b="1" dirty="0">
                <a:latin typeface="游明朝" panose="02020400000000000000" pitchFamily="18" charset="-128"/>
                <a:ea typeface="游明朝" panose="02020400000000000000" pitchFamily="18" charset="-128"/>
              </a:rPr>
              <a:t>次回例会</a:t>
            </a:r>
            <a:endParaRPr lang="en-US" altLang="ja-JP" sz="13800" b="1" dirty="0">
              <a:latin typeface="游明朝" panose="02020400000000000000" pitchFamily="18" charset="-128"/>
              <a:ea typeface="游明朝" panose="02020400000000000000" pitchFamily="18" charset="-128"/>
            </a:endParaRPr>
          </a:p>
          <a:p>
            <a:pPr algn="ctr">
              <a:lnSpc>
                <a:spcPct val="120000"/>
              </a:lnSpc>
            </a:pPr>
            <a:r>
              <a:rPr lang="en-US" altLang="ja-JP" sz="13800" b="1" dirty="0">
                <a:latin typeface="游明朝" panose="02020400000000000000" pitchFamily="18" charset="-128"/>
                <a:ea typeface="游明朝" panose="02020400000000000000" pitchFamily="18" charset="-128"/>
              </a:rPr>
              <a:t>PR</a:t>
            </a:r>
            <a:r>
              <a:rPr lang="ja-JP" altLang="en-US" sz="13800" b="1" dirty="0">
                <a:latin typeface="游明朝" panose="02020400000000000000" pitchFamily="18" charset="-128"/>
                <a:ea typeface="游明朝" panose="02020400000000000000" pitchFamily="18" charset="-128"/>
              </a:rPr>
              <a:t>タイム</a:t>
            </a:r>
          </a:p>
        </p:txBody>
      </p:sp>
    </p:spTree>
    <p:extLst>
      <p:ext uri="{BB962C8B-B14F-4D97-AF65-F5344CB8AC3E}">
        <p14:creationId xmlns:p14="http://schemas.microsoft.com/office/powerpoint/2010/main" val="419280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29812EDB-797D-238D-EB43-9D4C3B235F2C}"/>
              </a:ext>
            </a:extLst>
          </p:cNvPr>
          <p:cNvSpPr txBox="1">
            <a:spLocks/>
          </p:cNvSpPr>
          <p:nvPr/>
        </p:nvSpPr>
        <p:spPr>
          <a:xfrm>
            <a:off x="1683657" y="0"/>
            <a:ext cx="8824686"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dist"/>
            <a:r>
              <a:rPr kumimoji="1" lang="ja-JP" altLang="en-US" sz="16600" b="1" dirty="0">
                <a:latin typeface="游明朝" panose="02020400000000000000" pitchFamily="18" charset="-128"/>
                <a:ea typeface="游明朝" panose="02020400000000000000" pitchFamily="18" charset="-128"/>
              </a:rPr>
              <a:t>監事所見</a:t>
            </a:r>
            <a:endParaRPr lang="ja-JP" altLang="en-US" sz="166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14943619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29812EDB-797D-238D-EB43-9D4C3B235F2C}"/>
              </a:ext>
            </a:extLst>
          </p:cNvPr>
          <p:cNvSpPr txBox="1">
            <a:spLocks/>
          </p:cNvSpPr>
          <p:nvPr/>
        </p:nvSpPr>
        <p:spPr>
          <a:xfrm>
            <a:off x="1611086" y="0"/>
            <a:ext cx="8969828"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dist"/>
            <a:r>
              <a:rPr kumimoji="1" lang="ja-JP" altLang="en-US" sz="16600" b="1" dirty="0">
                <a:latin typeface="游明朝" panose="02020400000000000000" pitchFamily="18" charset="-128"/>
                <a:ea typeface="游明朝" panose="02020400000000000000" pitchFamily="18" charset="-128"/>
              </a:rPr>
              <a:t>閉会の辞</a:t>
            </a:r>
            <a:endParaRPr lang="ja-JP" altLang="en-US" sz="16600" b="1"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191965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18D62F26-002B-918F-D056-4EDFE09B52DC}"/>
              </a:ext>
            </a:extLst>
          </p:cNvPr>
          <p:cNvPicPr>
            <a:picLocks noChangeAspect="1"/>
          </p:cNvPicPr>
          <p:nvPr/>
        </p:nvPicPr>
        <p:blipFill>
          <a:blip r:embed="rId5"/>
          <a:stretch>
            <a:fillRect/>
          </a:stretch>
        </p:blipFill>
        <p:spPr>
          <a:xfrm>
            <a:off x="2444206" y="495300"/>
            <a:ext cx="7303587" cy="5416222"/>
          </a:xfrm>
          <a:prstGeom prst="rect">
            <a:avLst/>
          </a:prstGeom>
        </p:spPr>
      </p:pic>
      <p:pic>
        <p:nvPicPr>
          <p:cNvPr id="2" name="03 JCソング（コーラス） 1">
            <a:hlinkClick r:id="" action="ppaction://media"/>
            <a:extLst>
              <a:ext uri="{FF2B5EF4-FFF2-40B4-BE49-F238E27FC236}">
                <a16:creationId xmlns:a16="http://schemas.microsoft.com/office/drawing/2014/main" id="{A2612510-E1B5-4F1C-807B-30D26278463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78869" y="6209234"/>
            <a:ext cx="273378" cy="273378"/>
          </a:xfrm>
          <a:prstGeom prst="rect">
            <a:avLst/>
          </a:prstGeom>
        </p:spPr>
      </p:pic>
    </p:spTree>
    <p:extLst>
      <p:ext uri="{BB962C8B-B14F-4D97-AF65-F5344CB8AC3E}">
        <p14:creationId xmlns:p14="http://schemas.microsoft.com/office/powerpoint/2010/main" val="52543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369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29812EDB-797D-238D-EB43-9D4C3B235F2C}"/>
              </a:ext>
            </a:extLst>
          </p:cNvPr>
          <p:cNvSpPr txBox="1">
            <a:spLocks/>
          </p:cNvSpPr>
          <p:nvPr/>
        </p:nvSpPr>
        <p:spPr>
          <a:xfrm>
            <a:off x="0" y="0"/>
            <a:ext cx="12192000" cy="6858000"/>
          </a:xfrm>
          <a:prstGeom prst="rect">
            <a:avLst/>
          </a:prstGeom>
        </p:spPr>
        <p:txBody>
          <a:bodyPr vert="horz" lIns="91440" tIns="45721" rIns="91440" bIns="45721"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sz="11500" b="1" dirty="0">
                <a:latin typeface="游明朝" panose="02020400000000000000" pitchFamily="18" charset="-128"/>
                <a:ea typeface="游明朝" panose="02020400000000000000" pitchFamily="18" charset="-128"/>
              </a:rPr>
              <a:t>JCI</a:t>
            </a:r>
            <a:r>
              <a:rPr lang="ja-JP" altLang="en-US" sz="11500" b="1" dirty="0">
                <a:latin typeface="游明朝" panose="02020400000000000000" pitchFamily="18" charset="-128"/>
                <a:ea typeface="游明朝" panose="02020400000000000000" pitchFamily="18" charset="-128"/>
              </a:rPr>
              <a:t> </a:t>
            </a:r>
            <a:r>
              <a:rPr lang="en-US" altLang="ja-JP" sz="11500" b="1" dirty="0">
                <a:latin typeface="游明朝" panose="02020400000000000000" pitchFamily="18" charset="-128"/>
                <a:ea typeface="游明朝" panose="02020400000000000000" pitchFamily="18" charset="-128"/>
              </a:rPr>
              <a:t>Creed</a:t>
            </a:r>
            <a:r>
              <a:rPr lang="ja-JP" altLang="en-US" sz="11500" b="1" dirty="0">
                <a:latin typeface="游明朝" panose="02020400000000000000" pitchFamily="18" charset="-128"/>
                <a:ea typeface="游明朝" panose="02020400000000000000" pitchFamily="18" charset="-128"/>
              </a:rPr>
              <a:t> 唱和</a:t>
            </a:r>
          </a:p>
        </p:txBody>
      </p:sp>
    </p:spTree>
    <p:extLst>
      <p:ext uri="{BB962C8B-B14F-4D97-AF65-F5344CB8AC3E}">
        <p14:creationId xmlns:p14="http://schemas.microsoft.com/office/powerpoint/2010/main" val="3303930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36615EB-73CC-5107-2288-3D8C3E996804}"/>
              </a:ext>
            </a:extLst>
          </p:cNvPr>
          <p:cNvPicPr>
            <a:picLocks noChangeAspect="1"/>
          </p:cNvPicPr>
          <p:nvPr/>
        </p:nvPicPr>
        <p:blipFill>
          <a:blip r:embed="rId3"/>
          <a:stretch>
            <a:fillRect/>
          </a:stretch>
        </p:blipFill>
        <p:spPr>
          <a:xfrm>
            <a:off x="5088298" y="373106"/>
            <a:ext cx="2015404" cy="796787"/>
          </a:xfrm>
          <a:prstGeom prst="rect">
            <a:avLst/>
          </a:prstGeom>
        </p:spPr>
      </p:pic>
      <p:sp>
        <p:nvSpPr>
          <p:cNvPr id="5" name="テキスト ボックス 4">
            <a:extLst>
              <a:ext uri="{FF2B5EF4-FFF2-40B4-BE49-F238E27FC236}">
                <a16:creationId xmlns:a16="http://schemas.microsoft.com/office/drawing/2014/main" id="{1A1B935D-CA6D-911B-2350-C4808C99DB68}"/>
              </a:ext>
            </a:extLst>
          </p:cNvPr>
          <p:cNvSpPr txBox="1"/>
          <p:nvPr/>
        </p:nvSpPr>
        <p:spPr>
          <a:xfrm>
            <a:off x="1" y="1330188"/>
            <a:ext cx="12192000" cy="680186"/>
          </a:xfrm>
          <a:prstGeom prst="rect">
            <a:avLst/>
          </a:prstGeom>
          <a:noFill/>
        </p:spPr>
        <p:txBody>
          <a:bodyPr wrap="square">
            <a:spAutoFit/>
          </a:bodyPr>
          <a:lstStyle/>
          <a:p>
            <a:pPr algn="ctr">
              <a:lnSpc>
                <a:spcPct val="150000"/>
              </a:lnSpc>
            </a:pPr>
            <a:r>
              <a:rPr lang="en-US" altLang="ja-JP" sz="2800" b="1" i="0" dirty="0">
                <a:effectLst/>
                <a:latin typeface="游明朝 Demibold" panose="02020600000000000000" pitchFamily="18" charset="-128"/>
                <a:ea typeface="游明朝 Demibold" panose="02020600000000000000" pitchFamily="18" charset="-128"/>
              </a:rPr>
              <a:t>The Creed of Junior Chamber International</a:t>
            </a:r>
          </a:p>
        </p:txBody>
      </p:sp>
      <p:sp>
        <p:nvSpPr>
          <p:cNvPr id="7" name="テキスト ボックス 6">
            <a:extLst>
              <a:ext uri="{FF2B5EF4-FFF2-40B4-BE49-F238E27FC236}">
                <a16:creationId xmlns:a16="http://schemas.microsoft.com/office/drawing/2014/main" id="{806760C8-A252-BE56-584D-BD4413C9FE4C}"/>
              </a:ext>
            </a:extLst>
          </p:cNvPr>
          <p:cNvSpPr txBox="1"/>
          <p:nvPr/>
        </p:nvSpPr>
        <p:spPr>
          <a:xfrm>
            <a:off x="0" y="2058482"/>
            <a:ext cx="12192000" cy="3910686"/>
          </a:xfrm>
          <a:prstGeom prst="rect">
            <a:avLst/>
          </a:prstGeom>
          <a:noFill/>
        </p:spPr>
        <p:txBody>
          <a:bodyPr wrap="square">
            <a:spAutoFit/>
          </a:bodyPr>
          <a:lstStyle/>
          <a:p>
            <a:pPr algn="ctr">
              <a:lnSpc>
                <a:spcPct val="150000"/>
              </a:lnSpc>
            </a:pPr>
            <a:r>
              <a:rPr lang="en-US" altLang="ja-JP" sz="2400" b="0" i="0" dirty="0">
                <a:effectLst/>
                <a:latin typeface="游明朝" panose="02020400000000000000" pitchFamily="18" charset="-128"/>
                <a:ea typeface="游明朝" panose="02020400000000000000" pitchFamily="18" charset="-128"/>
              </a:rPr>
              <a:t>We Believe;</a:t>
            </a:r>
            <a:br>
              <a:rPr lang="en-US" altLang="ja-JP" sz="2400" dirty="0">
                <a:latin typeface="游明朝" panose="02020400000000000000" pitchFamily="18" charset="-128"/>
                <a:ea typeface="游明朝" panose="02020400000000000000" pitchFamily="18" charset="-128"/>
              </a:rPr>
            </a:br>
            <a:r>
              <a:rPr lang="en-US" altLang="ja-JP" sz="2400" b="0" i="0" dirty="0">
                <a:effectLst/>
                <a:latin typeface="游明朝" panose="02020400000000000000" pitchFamily="18" charset="-128"/>
                <a:ea typeface="游明朝" panose="02020400000000000000" pitchFamily="18" charset="-128"/>
              </a:rPr>
              <a:t>That faith in God gives meaning and purpose to human life;</a:t>
            </a:r>
            <a:br>
              <a:rPr lang="en-US" altLang="ja-JP" sz="2400" dirty="0">
                <a:latin typeface="游明朝" panose="02020400000000000000" pitchFamily="18" charset="-128"/>
                <a:ea typeface="游明朝" panose="02020400000000000000" pitchFamily="18" charset="-128"/>
              </a:rPr>
            </a:br>
            <a:r>
              <a:rPr lang="en-US" altLang="ja-JP" sz="2400" b="0" i="0" dirty="0">
                <a:effectLst/>
                <a:latin typeface="游明朝" panose="02020400000000000000" pitchFamily="18" charset="-128"/>
                <a:ea typeface="游明朝" panose="02020400000000000000" pitchFamily="18" charset="-128"/>
              </a:rPr>
              <a:t>That the brotherhood of man transcends the sovereignty of nations;</a:t>
            </a:r>
            <a:br>
              <a:rPr lang="en-US" altLang="ja-JP" sz="2400" dirty="0">
                <a:latin typeface="游明朝" panose="02020400000000000000" pitchFamily="18" charset="-128"/>
                <a:ea typeface="游明朝" panose="02020400000000000000" pitchFamily="18" charset="-128"/>
              </a:rPr>
            </a:br>
            <a:r>
              <a:rPr lang="en-US" altLang="ja-JP" sz="2400" b="0" i="0" dirty="0">
                <a:effectLst/>
                <a:latin typeface="游明朝" panose="02020400000000000000" pitchFamily="18" charset="-128"/>
                <a:ea typeface="游明朝" panose="02020400000000000000" pitchFamily="18" charset="-128"/>
              </a:rPr>
              <a:t>That economic justice can best be won by free men through free enterprise;</a:t>
            </a:r>
            <a:br>
              <a:rPr lang="en-US" altLang="ja-JP" sz="2400" dirty="0">
                <a:latin typeface="游明朝" panose="02020400000000000000" pitchFamily="18" charset="-128"/>
                <a:ea typeface="游明朝" panose="02020400000000000000" pitchFamily="18" charset="-128"/>
              </a:rPr>
            </a:br>
            <a:r>
              <a:rPr lang="en-US" altLang="ja-JP" sz="2400" b="0" i="0" dirty="0">
                <a:effectLst/>
                <a:latin typeface="游明朝" panose="02020400000000000000" pitchFamily="18" charset="-128"/>
                <a:ea typeface="游明朝" panose="02020400000000000000" pitchFamily="18" charset="-128"/>
              </a:rPr>
              <a:t>That government should be of laws rather than of men;</a:t>
            </a:r>
            <a:br>
              <a:rPr lang="en-US" altLang="ja-JP" sz="2400" dirty="0">
                <a:latin typeface="游明朝" panose="02020400000000000000" pitchFamily="18" charset="-128"/>
                <a:ea typeface="游明朝" panose="02020400000000000000" pitchFamily="18" charset="-128"/>
              </a:rPr>
            </a:br>
            <a:r>
              <a:rPr lang="en-US" altLang="ja-JP" sz="2400" b="0" i="0" dirty="0">
                <a:effectLst/>
                <a:latin typeface="游明朝" panose="02020400000000000000" pitchFamily="18" charset="-128"/>
                <a:ea typeface="游明朝" panose="02020400000000000000" pitchFamily="18" charset="-128"/>
              </a:rPr>
              <a:t>That earth’s great treasure lies in human personality;</a:t>
            </a:r>
            <a:br>
              <a:rPr lang="en-US" altLang="ja-JP" sz="2400" dirty="0">
                <a:latin typeface="游明朝" panose="02020400000000000000" pitchFamily="18" charset="-128"/>
                <a:ea typeface="游明朝" panose="02020400000000000000" pitchFamily="18" charset="-128"/>
              </a:rPr>
            </a:br>
            <a:r>
              <a:rPr lang="en-US" altLang="ja-JP" sz="2400" b="0" i="0" dirty="0">
                <a:effectLst/>
                <a:latin typeface="游明朝" panose="02020400000000000000" pitchFamily="18" charset="-128"/>
                <a:ea typeface="游明朝" panose="02020400000000000000" pitchFamily="18" charset="-128"/>
              </a:rPr>
              <a:t>And That service to humanity is the best work of life</a:t>
            </a:r>
            <a:endParaRPr lang="ja-JP" altLang="en-US" sz="2400"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754792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36615EB-73CC-5107-2288-3D8C3E996804}"/>
              </a:ext>
            </a:extLst>
          </p:cNvPr>
          <p:cNvPicPr>
            <a:picLocks noChangeAspect="1"/>
          </p:cNvPicPr>
          <p:nvPr/>
        </p:nvPicPr>
        <p:blipFill>
          <a:blip r:embed="rId3"/>
          <a:stretch>
            <a:fillRect/>
          </a:stretch>
        </p:blipFill>
        <p:spPr>
          <a:xfrm>
            <a:off x="5088298" y="373106"/>
            <a:ext cx="2015404" cy="796787"/>
          </a:xfrm>
          <a:prstGeom prst="rect">
            <a:avLst/>
          </a:prstGeom>
        </p:spPr>
      </p:pic>
      <p:sp>
        <p:nvSpPr>
          <p:cNvPr id="7" name="テキスト ボックス 6">
            <a:extLst>
              <a:ext uri="{FF2B5EF4-FFF2-40B4-BE49-F238E27FC236}">
                <a16:creationId xmlns:a16="http://schemas.microsoft.com/office/drawing/2014/main" id="{806760C8-A252-BE56-584D-BD4413C9FE4C}"/>
              </a:ext>
            </a:extLst>
          </p:cNvPr>
          <p:cNvSpPr txBox="1"/>
          <p:nvPr/>
        </p:nvSpPr>
        <p:spPr>
          <a:xfrm>
            <a:off x="0" y="1587427"/>
            <a:ext cx="12192000" cy="4234172"/>
          </a:xfrm>
          <a:prstGeom prst="rect">
            <a:avLst/>
          </a:prstGeom>
          <a:noFill/>
        </p:spPr>
        <p:txBody>
          <a:bodyPr wrap="square">
            <a:spAutoFit/>
          </a:bodyPr>
          <a:lstStyle/>
          <a:p>
            <a:pPr algn="ctr">
              <a:lnSpc>
                <a:spcPct val="150000"/>
              </a:lnSpc>
            </a:pPr>
            <a:r>
              <a:rPr lang="ja-JP" altLang="en-US" sz="2600" b="0" i="0" dirty="0">
                <a:solidFill>
                  <a:srgbClr val="000000"/>
                </a:solidFill>
                <a:effectLst/>
                <a:latin typeface="游明朝" panose="02020400000000000000" pitchFamily="18" charset="-128"/>
                <a:ea typeface="游明朝" panose="02020400000000000000" pitchFamily="18" charset="-128"/>
              </a:rPr>
              <a:t>我々はかく信じる</a:t>
            </a:r>
            <a:br>
              <a:rPr lang="ja-JP" altLang="en-US" sz="2600" dirty="0">
                <a:latin typeface="游明朝" panose="02020400000000000000" pitchFamily="18" charset="-128"/>
                <a:ea typeface="游明朝" panose="02020400000000000000" pitchFamily="18" charset="-128"/>
              </a:rPr>
            </a:br>
            <a:r>
              <a:rPr lang="ja-JP" altLang="en-US" sz="2600" b="0" i="0" dirty="0">
                <a:solidFill>
                  <a:srgbClr val="000000"/>
                </a:solidFill>
                <a:effectLst/>
                <a:latin typeface="游明朝" panose="02020400000000000000" pitchFamily="18" charset="-128"/>
                <a:ea typeface="游明朝" panose="02020400000000000000" pitchFamily="18" charset="-128"/>
              </a:rPr>
              <a:t>真理は人生に意義と目的を与え</a:t>
            </a:r>
            <a:br>
              <a:rPr lang="ja-JP" altLang="en-US" sz="2600" dirty="0">
                <a:latin typeface="游明朝" panose="02020400000000000000" pitchFamily="18" charset="-128"/>
                <a:ea typeface="游明朝" panose="02020400000000000000" pitchFamily="18" charset="-128"/>
              </a:rPr>
            </a:br>
            <a:r>
              <a:rPr lang="ja-JP" altLang="en-US" sz="2600" b="0" i="0" dirty="0">
                <a:solidFill>
                  <a:srgbClr val="000000"/>
                </a:solidFill>
                <a:effectLst/>
                <a:latin typeface="游明朝" panose="02020400000000000000" pitchFamily="18" charset="-128"/>
                <a:ea typeface="游明朝" panose="02020400000000000000" pitchFamily="18" charset="-128"/>
              </a:rPr>
              <a:t>人類の同胞愛は国家による統治を超越し</a:t>
            </a:r>
            <a:br>
              <a:rPr lang="ja-JP" altLang="en-US" sz="2600" dirty="0">
                <a:latin typeface="游明朝" panose="02020400000000000000" pitchFamily="18" charset="-128"/>
                <a:ea typeface="游明朝" panose="02020400000000000000" pitchFamily="18" charset="-128"/>
              </a:rPr>
            </a:br>
            <a:r>
              <a:rPr lang="ja-JP" altLang="en-US" sz="2600" b="0" i="0" dirty="0">
                <a:solidFill>
                  <a:srgbClr val="000000"/>
                </a:solidFill>
                <a:effectLst/>
                <a:latin typeface="游明朝" panose="02020400000000000000" pitchFamily="18" charset="-128"/>
                <a:ea typeface="游明朝" panose="02020400000000000000" pitchFamily="18" charset="-128"/>
              </a:rPr>
              <a:t>公正な経済は我々の自由な経済活動によってこそ果たされ</a:t>
            </a:r>
            <a:br>
              <a:rPr lang="ja-JP" altLang="en-US" sz="2600" dirty="0">
                <a:latin typeface="游明朝" panose="02020400000000000000" pitchFamily="18" charset="-128"/>
                <a:ea typeface="游明朝" panose="02020400000000000000" pitchFamily="18" charset="-128"/>
              </a:rPr>
            </a:br>
            <a:r>
              <a:rPr lang="ja-JP" altLang="en-US" sz="2600" b="0" i="0" dirty="0">
                <a:solidFill>
                  <a:srgbClr val="000000"/>
                </a:solidFill>
                <a:effectLst/>
                <a:latin typeface="游明朝" panose="02020400000000000000" pitchFamily="18" charset="-128"/>
                <a:ea typeface="游明朝" panose="02020400000000000000" pitchFamily="18" charset="-128"/>
              </a:rPr>
              <a:t>政府には人治ではなく法治が必要であり</a:t>
            </a:r>
            <a:br>
              <a:rPr lang="ja-JP" altLang="en-US" sz="2600" dirty="0">
                <a:latin typeface="游明朝" panose="02020400000000000000" pitchFamily="18" charset="-128"/>
                <a:ea typeface="游明朝" panose="02020400000000000000" pitchFamily="18" charset="-128"/>
              </a:rPr>
            </a:br>
            <a:r>
              <a:rPr lang="ja-JP" altLang="en-US" sz="2600" b="0" i="0" dirty="0">
                <a:solidFill>
                  <a:srgbClr val="000000"/>
                </a:solidFill>
                <a:effectLst/>
                <a:latin typeface="游明朝" panose="02020400000000000000" pitchFamily="18" charset="-128"/>
                <a:ea typeface="游明朝" panose="02020400000000000000" pitchFamily="18" charset="-128"/>
              </a:rPr>
              <a:t>人間の個性はこの世の至宝であり</a:t>
            </a:r>
            <a:br>
              <a:rPr lang="ja-JP" altLang="en-US" sz="2600" dirty="0">
                <a:latin typeface="游明朝" panose="02020400000000000000" pitchFamily="18" charset="-128"/>
                <a:ea typeface="游明朝" panose="02020400000000000000" pitchFamily="18" charset="-128"/>
              </a:rPr>
            </a:br>
            <a:r>
              <a:rPr lang="ja-JP" altLang="en-US" sz="2600" b="0" i="0" dirty="0">
                <a:solidFill>
                  <a:srgbClr val="000000"/>
                </a:solidFill>
                <a:effectLst/>
                <a:latin typeface="游明朝" panose="02020400000000000000" pitchFamily="18" charset="-128"/>
                <a:ea typeface="游明朝" panose="02020400000000000000" pitchFamily="18" charset="-128"/>
              </a:rPr>
              <a:t>人類への奉仕が人生最大の使命である</a:t>
            </a:r>
            <a:endParaRPr lang="ja-JP" altLang="en-US" sz="2600"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1054805389"/>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デザインの設定">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デザインの設定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の設定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の設定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の設定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の設定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の設定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の設定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の設定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の設定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の設定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の設定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の設定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3463A1E1B9FDD746B1746F7DB37CBD91" ma:contentTypeVersion="10" ma:contentTypeDescription="新しいドキュメントを作成します。" ma:contentTypeScope="" ma:versionID="f4b78021dcca0cbc75919c5141caa006">
  <xsd:schema xmlns:xsd="http://www.w3.org/2001/XMLSchema" xmlns:xs="http://www.w3.org/2001/XMLSchema" xmlns:p="http://schemas.microsoft.com/office/2006/metadata/properties" xmlns:ns2="1141eaa3-31e7-4644-8a92-0ce51928ad9e" xmlns:ns3="3884176d-83a0-44a7-998e-fbf78a2f78b0" targetNamespace="http://schemas.microsoft.com/office/2006/metadata/properties" ma:root="true" ma:fieldsID="b3134240565fd823679a9cb75605ff39" ns2:_="" ns3:_="">
    <xsd:import namespace="1141eaa3-31e7-4644-8a92-0ce51928ad9e"/>
    <xsd:import namespace="3884176d-83a0-44a7-998e-fbf78a2f78b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41eaa3-31e7-4644-8a92-0ce51928ad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884176d-83a0-44a7-998e-fbf78a2f78b0"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BE01F2-9F4C-4534-AC3E-C911570E96CE}">
  <ds:schemaRefs>
    <ds:schemaRef ds:uri="http://purl.org/dc/terms/"/>
    <ds:schemaRef ds:uri="http://purl.org/dc/dcmitype/"/>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3884176d-83a0-44a7-998e-fbf78a2f78b0"/>
    <ds:schemaRef ds:uri="1141eaa3-31e7-4644-8a92-0ce51928ad9e"/>
    <ds:schemaRef ds:uri="http://www.w3.org/XML/1998/namespace"/>
  </ds:schemaRefs>
</ds:datastoreItem>
</file>

<file path=customXml/itemProps2.xml><?xml version="1.0" encoding="utf-8"?>
<ds:datastoreItem xmlns:ds="http://schemas.openxmlformats.org/officeDocument/2006/customXml" ds:itemID="{9987EA65-452F-4E6A-814F-88C90983CF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41eaa3-31e7-4644-8a92-0ce51928ad9e"/>
    <ds:schemaRef ds:uri="3884176d-83a0-44a7-998e-fbf78a2f78b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0F5A8D6-5C98-41A5-AEAA-F7A45044DA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18071</TotalTime>
  <Words>1606</Words>
  <Application>Microsoft Office PowerPoint</Application>
  <PresentationFormat>ワイド画面</PresentationFormat>
  <Paragraphs>220</Paragraphs>
  <Slides>52</Slides>
  <Notes>52</Notes>
  <HiddenSlides>0</HiddenSlides>
  <MMClips>2</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52</vt:i4>
      </vt:variant>
    </vt:vector>
  </HeadingPairs>
  <TitlesOfParts>
    <vt:vector size="57" baseType="lpstr">
      <vt:lpstr>游ゴシック</vt:lpstr>
      <vt:lpstr>游明朝</vt:lpstr>
      <vt:lpstr>游明朝 Demibold</vt:lpstr>
      <vt:lpstr>Arial</vt:lpstr>
      <vt:lpstr>デザインの設定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４月度例会</dc:title>
  <dc:creator>江間卓也</dc:creator>
  <cp:lastModifiedBy>公一 伊藤</cp:lastModifiedBy>
  <cp:revision>504</cp:revision>
  <cp:lastPrinted>2023-04-17T11:30:09Z</cp:lastPrinted>
  <dcterms:created xsi:type="dcterms:W3CDTF">2015-03-04T10:28:14Z</dcterms:created>
  <dcterms:modified xsi:type="dcterms:W3CDTF">2025-06-28T04:52:45Z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0x0101003463A1E1B9FDD746B1746F7DB37CBD91</vt:lpwstr>
  </property>
</Properties>
</file>